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725" r:id="rId2"/>
    <p:sldId id="634" r:id="rId3"/>
    <p:sldId id="651" r:id="rId4"/>
    <p:sldId id="669" r:id="rId5"/>
    <p:sldId id="719" r:id="rId6"/>
    <p:sldId id="701" r:id="rId7"/>
    <p:sldId id="726" r:id="rId8"/>
    <p:sldId id="648" r:id="rId9"/>
    <p:sldId id="713" r:id="rId10"/>
    <p:sldId id="714" r:id="rId11"/>
    <p:sldId id="685" r:id="rId12"/>
    <p:sldId id="718" r:id="rId13"/>
    <p:sldId id="689" r:id="rId14"/>
    <p:sldId id="709" r:id="rId15"/>
    <p:sldId id="698" r:id="rId16"/>
    <p:sldId id="690" r:id="rId17"/>
    <p:sldId id="703" r:id="rId18"/>
    <p:sldId id="704" r:id="rId19"/>
    <p:sldId id="720" r:id="rId20"/>
    <p:sldId id="727" r:id="rId21"/>
    <p:sldId id="729" r:id="rId22"/>
    <p:sldId id="705" r:id="rId23"/>
    <p:sldId id="706" r:id="rId24"/>
    <p:sldId id="697" r:id="rId25"/>
    <p:sldId id="692" r:id="rId26"/>
    <p:sldId id="707" r:id="rId27"/>
    <p:sldId id="722" r:id="rId28"/>
    <p:sldId id="647" r:id="rId29"/>
    <p:sldId id="700" r:id="rId30"/>
    <p:sldId id="668" r:id="rId31"/>
    <p:sldId id="710" r:id="rId32"/>
    <p:sldId id="717" r:id="rId33"/>
    <p:sldId id="716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1436" userDrawn="1">
          <p15:clr>
            <a:srgbClr val="A4A3A4"/>
          </p15:clr>
        </p15:guide>
        <p15:guide id="3" pos="6244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166" userDrawn="1">
          <p15:clr>
            <a:srgbClr val="A4A3A4"/>
          </p15:clr>
        </p15:guide>
        <p15:guide id="6" pos="7514" userDrawn="1">
          <p15:clr>
            <a:srgbClr val="A4A3A4"/>
          </p15:clr>
        </p15:guide>
        <p15:guide id="7" orient="horz" pos="4020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pos="4838" userDrawn="1">
          <p15:clr>
            <a:srgbClr val="A4A3A4"/>
          </p15:clr>
        </p15:guide>
        <p15:guide id="10" orient="horz" pos="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77A3"/>
    <a:srgbClr val="785BA7"/>
    <a:srgbClr val="136079"/>
    <a:srgbClr val="ED7D31"/>
    <a:srgbClr val="E3A75B"/>
    <a:srgbClr val="5C90A6"/>
    <a:srgbClr val="4ECBB6"/>
    <a:srgbClr val="0673BA"/>
    <a:srgbClr val="46C89B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2" autoAdjust="0"/>
    <p:restoredTop sz="94913" autoAdjust="0"/>
  </p:normalViewPr>
  <p:slideViewPr>
    <p:cSldViewPr snapToGrid="0">
      <p:cViewPr varScale="1">
        <p:scale>
          <a:sx n="114" d="100"/>
          <a:sy n="114" d="100"/>
        </p:scale>
        <p:origin x="738" y="96"/>
      </p:cViewPr>
      <p:guideLst>
        <p:guide orient="horz" pos="3203"/>
        <p:guide pos="1436"/>
        <p:guide pos="6244"/>
        <p:guide pos="3840"/>
        <p:guide pos="166"/>
        <p:guide pos="7514"/>
        <p:guide orient="horz" pos="4020"/>
        <p:guide orient="horz" pos="2160"/>
        <p:guide pos="4838"/>
        <p:guide orient="horz" pos="8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C745E-AF95-4209-B519-5005EC263E3F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0E53D-024C-49F3-85D6-0D39DBA10B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72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689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3298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589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685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66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84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50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91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5630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874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51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18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0E53D-024C-49F3-85D6-0D39DBA10BD6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68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1360B-6DE6-4D9E-B913-A050DA2AE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AAE6A3-E586-4844-9C6D-A7D41EB5E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BB7CEE-1FB4-4A84-BE86-BD33092F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011C1-6C76-4A17-936C-38F287239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6E29B5-48A2-4DDF-A96C-DB250989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599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6A685-B24B-4B56-993D-33C07730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F72F93-73A1-4E1D-B6E9-B75AC96CB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DF2898-4756-4598-A4B4-330A5288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2D5060-9854-41E5-B3C8-01625640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A3502E-75DC-4F1D-A0EF-27611B5B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53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B0E1FC-5FE8-4378-9223-C5AECA113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DDB270-669B-41FF-A7F2-DE4A937DB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97C2E4-682E-49F7-ACD8-E7376DC73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819CD9-47C0-4838-A04B-323FF0B7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61FD8F-0C19-4CE3-A2B6-883C9EF1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2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82E821-D915-4237-A3FE-D516E3F0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592E35-89B0-4807-A19C-445345202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8BB981-50CC-4240-AB82-EC86CDF5C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4EED8E-5D55-468D-A76E-98D962FED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B3529B-19B5-48DC-A120-8F30C90F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74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9809FC-7A9A-449A-91E5-02D958B0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52B9ED-AD90-4D8A-9257-132377939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08EBE7-60C8-4D00-BCE7-84FEE5EA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2688C3-2863-4673-B5F0-9405B35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E5B624-6EC1-4E89-BC32-97548DF2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10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C9F2D-83FF-4DE1-94A5-0AA6E9EC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CE7884-0C60-456D-8EBD-2892334E7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7E1CF3-3E7D-418A-BECB-3E3548CCA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0DB059-7CBA-4AFA-A8E6-F4122F12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1F5A01-CAD2-40F1-915D-A76ACA282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1D7FAD-63A9-47BB-9248-F7AE0DF8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480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295B7-1778-4BF2-A5F2-2DFC7ADD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042265-13A2-4B2B-BA15-CC2F6A15C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857087-D83B-4CD9-9A52-6A6457FA0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FE08C12-E9D3-468A-8D53-F1AECC62C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FC1AD0B-C207-4D11-ABE2-BDFBB5736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4ECE061-1751-4212-A878-1E0AA827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F107E5F-B19B-4983-9CCD-5C6DEB69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30AFDA8-E5B8-449F-A0D2-F1E1550C2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59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8F233-7976-4D8C-847E-BB492CF9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571DFDD-30FA-481C-8FB3-06518F79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848D15-C41B-461B-A1EB-57ED8D27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763707-00D3-4A70-99A3-6D550AF0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47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A2A13DB-DF3E-4ED4-A660-66E691F6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CE59F5-61B4-4555-AD1B-EF583B0CC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B47153-B91B-4FCD-8DA6-56950B3B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61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D1BD2-6FBE-4B14-BCB6-ABC9F024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7DE95D-57FA-4085-AF37-80A22602B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51E17-FAC9-4670-907E-18B741943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DFAEC8-412A-4C50-9EAD-48CF5EF6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4E0FF7-32E3-4148-A904-706A31EC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D0AFF7-BD52-4E3A-935A-2AC44B1E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58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B5B998-0615-4160-AB06-3EFFCC1B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039C8C-8AB6-4B29-A062-D06DE878A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0D317C-420E-4F18-A095-E891D0726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87F35F-7A16-4FA1-9879-C88CDA53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357960-69B5-4ABF-821D-5E3F24DD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636ED2-8528-4B25-BA01-82CBB2DD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71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D061CF-6D62-42D1-A8BC-10EA56FE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75AC02-8689-40BD-8AC2-164710159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F6F48-2650-4F09-A4F3-FA0F93B58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A32C1-184C-4B04-818D-CA458CC555F8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F26CF2-E916-4804-858A-0E65FDB1E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BE989-3CE9-4E05-BFBE-35BD1DACD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43640-AAD2-4D52-831F-68D3D36311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90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.svg"/><Relationship Id="rId7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3" Type="http://schemas.openxmlformats.org/officeDocument/2006/relationships/image" Target="../media/image5.svg"/><Relationship Id="rId7" Type="http://schemas.openxmlformats.org/officeDocument/2006/relationships/image" Target="../media/image92.jpeg"/><Relationship Id="rId12" Type="http://schemas.openxmlformats.org/officeDocument/2006/relationships/image" Target="../media/image97.png"/><Relationship Id="rId17" Type="http://schemas.openxmlformats.org/officeDocument/2006/relationships/image" Target="../media/image101.png"/><Relationship Id="rId2" Type="http://schemas.openxmlformats.org/officeDocument/2006/relationships/image" Target="../media/image4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100.png"/><Relationship Id="rId10" Type="http://schemas.openxmlformats.org/officeDocument/2006/relationships/image" Target="../media/image95.jpe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svg"/><Relationship Id="rId7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63.pn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4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115.png"/><Relationship Id="rId5" Type="http://schemas.openxmlformats.org/officeDocument/2006/relationships/image" Target="../media/image110.jpeg"/><Relationship Id="rId10" Type="http://schemas.openxmlformats.org/officeDocument/2006/relationships/image" Target="../media/image114.png"/><Relationship Id="rId4" Type="http://schemas.openxmlformats.org/officeDocument/2006/relationships/image" Target="../media/image5.svg"/><Relationship Id="rId9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.png"/><Relationship Id="rId7" Type="http://schemas.openxmlformats.org/officeDocument/2006/relationships/image" Target="../media/image106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8.png"/><Relationship Id="rId5" Type="http://schemas.openxmlformats.org/officeDocument/2006/relationships/image" Target="../media/image116.jpeg"/><Relationship Id="rId10" Type="http://schemas.openxmlformats.org/officeDocument/2006/relationships/image" Target="../media/image117.png"/><Relationship Id="rId4" Type="http://schemas.openxmlformats.org/officeDocument/2006/relationships/image" Target="../media/image5.svg"/><Relationship Id="rId9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.png"/><Relationship Id="rId7" Type="http://schemas.openxmlformats.org/officeDocument/2006/relationships/image" Target="../media/image106.pn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22.jpeg"/><Relationship Id="rId5" Type="http://schemas.openxmlformats.org/officeDocument/2006/relationships/image" Target="../media/image120.jpeg"/><Relationship Id="rId10" Type="http://schemas.openxmlformats.org/officeDocument/2006/relationships/image" Target="../media/image121.jpeg"/><Relationship Id="rId4" Type="http://schemas.openxmlformats.org/officeDocument/2006/relationships/image" Target="../media/image5.svg"/><Relationship Id="rId9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.svg"/><Relationship Id="rId7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73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.png"/><Relationship Id="rId7" Type="http://schemas.openxmlformats.org/officeDocument/2006/relationships/image" Target="../media/image113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32.jpeg"/><Relationship Id="rId5" Type="http://schemas.openxmlformats.org/officeDocument/2006/relationships/image" Target="../media/image130.jpeg"/><Relationship Id="rId10" Type="http://schemas.openxmlformats.org/officeDocument/2006/relationships/image" Target="../media/image131.png"/><Relationship Id="rId4" Type="http://schemas.openxmlformats.org/officeDocument/2006/relationships/image" Target="../media/image5.svg"/><Relationship Id="rId9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6.png"/><Relationship Id="rId12" Type="http://schemas.openxmlformats.org/officeDocument/2006/relationships/image" Target="../media/image137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6.png"/><Relationship Id="rId5" Type="http://schemas.openxmlformats.org/officeDocument/2006/relationships/image" Target="../media/image124.png"/><Relationship Id="rId10" Type="http://schemas.openxmlformats.org/officeDocument/2006/relationships/image" Target="../media/image135.png"/><Relationship Id="rId4" Type="http://schemas.openxmlformats.org/officeDocument/2006/relationships/image" Target="../media/image5.sv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6.png"/><Relationship Id="rId12" Type="http://schemas.openxmlformats.org/officeDocument/2006/relationships/image" Target="../media/image140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9.png"/><Relationship Id="rId5" Type="http://schemas.openxmlformats.org/officeDocument/2006/relationships/image" Target="../media/image124.png"/><Relationship Id="rId10" Type="http://schemas.openxmlformats.org/officeDocument/2006/relationships/image" Target="../media/image135.png"/><Relationship Id="rId4" Type="http://schemas.openxmlformats.org/officeDocument/2006/relationships/image" Target="../media/image5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6.png"/><Relationship Id="rId12" Type="http://schemas.openxmlformats.org/officeDocument/2006/relationships/image" Target="../media/image140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42.png"/><Relationship Id="rId5" Type="http://schemas.openxmlformats.org/officeDocument/2006/relationships/image" Target="../media/image124.png"/><Relationship Id="rId10" Type="http://schemas.openxmlformats.org/officeDocument/2006/relationships/image" Target="../media/image135.png"/><Relationship Id="rId4" Type="http://schemas.openxmlformats.org/officeDocument/2006/relationships/image" Target="../media/image5.sv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.svg"/><Relationship Id="rId7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5.svg"/><Relationship Id="rId7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63.png"/><Relationship Id="rId5" Type="http://schemas.openxmlformats.org/officeDocument/2006/relationships/image" Target="../media/image146.jpeg"/><Relationship Id="rId10" Type="http://schemas.openxmlformats.org/officeDocument/2006/relationships/image" Target="../media/image144.jpeg"/><Relationship Id="rId4" Type="http://schemas.openxmlformats.org/officeDocument/2006/relationships/image" Target="../media/image145.jpeg"/><Relationship Id="rId9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4.png"/><Relationship Id="rId7" Type="http://schemas.openxmlformats.org/officeDocument/2006/relationships/image" Target="../media/image156.png"/><Relationship Id="rId12" Type="http://schemas.openxmlformats.org/officeDocument/2006/relationships/image" Target="../media/image160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11" Type="http://schemas.openxmlformats.org/officeDocument/2006/relationships/image" Target="../media/image159.png"/><Relationship Id="rId5" Type="http://schemas.openxmlformats.org/officeDocument/2006/relationships/image" Target="../media/image154.jpeg"/><Relationship Id="rId10" Type="http://schemas.openxmlformats.org/officeDocument/2006/relationships/image" Target="../media/image158.jpeg"/><Relationship Id="rId4" Type="http://schemas.openxmlformats.org/officeDocument/2006/relationships/image" Target="../media/image5.sv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ggomez@marineinstruments.es" TargetMode="External"/><Relationship Id="rId3" Type="http://schemas.openxmlformats.org/officeDocument/2006/relationships/image" Target="../media/image161.png"/><Relationship Id="rId7" Type="http://schemas.openxmlformats.org/officeDocument/2006/relationships/image" Target="../media/image5.sv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s://www.linkedin.com/in/ggomezcelaya/" TargetMode="External"/><Relationship Id="rId5" Type="http://schemas.openxmlformats.org/officeDocument/2006/relationships/image" Target="../media/image163.jpg"/><Relationship Id="rId10" Type="http://schemas.openxmlformats.org/officeDocument/2006/relationships/image" Target="../media/image165.png"/><Relationship Id="rId4" Type="http://schemas.openxmlformats.org/officeDocument/2006/relationships/image" Target="../media/image162.jpeg"/><Relationship Id="rId9" Type="http://schemas.openxmlformats.org/officeDocument/2006/relationships/image" Target="../media/image1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4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svg"/><Relationship Id="rId11" Type="http://schemas.openxmlformats.org/officeDocument/2006/relationships/image" Target="../media/image171.jpeg"/><Relationship Id="rId5" Type="http://schemas.openxmlformats.org/officeDocument/2006/relationships/image" Target="../media/image167.png"/><Relationship Id="rId10" Type="http://schemas.openxmlformats.org/officeDocument/2006/relationships/image" Target="../media/image160.svg"/><Relationship Id="rId4" Type="http://schemas.openxmlformats.org/officeDocument/2006/relationships/image" Target="../media/image5.svg"/><Relationship Id="rId9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13" Type="http://schemas.openxmlformats.org/officeDocument/2006/relationships/image" Target="../media/image180.png"/><Relationship Id="rId3" Type="http://schemas.openxmlformats.org/officeDocument/2006/relationships/image" Target="../media/image5.svg"/><Relationship Id="rId7" Type="http://schemas.openxmlformats.org/officeDocument/2006/relationships/hyperlink" Target="https://www.bing.com/images/search?q=download+&amp;view=detailv2&amp;&amp;id=C0BAEC5BD01CC24E0BEF4C295EBAF66979991CA3&amp;selectedIndex=6&amp;ccid=nBgs6ffj&amp;simid=608055924616791241&amp;thid=OIP.M9c182ce9f7e32e43c7ba5b6238116f13o0" TargetMode="External"/><Relationship Id="rId12" Type="http://schemas.openxmlformats.org/officeDocument/2006/relationships/image" Target="../media/image1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11" Type="http://schemas.openxmlformats.org/officeDocument/2006/relationships/image" Target="../media/image178.png"/><Relationship Id="rId5" Type="http://schemas.openxmlformats.org/officeDocument/2006/relationships/image" Target="../media/image173.jpeg"/><Relationship Id="rId10" Type="http://schemas.openxmlformats.org/officeDocument/2006/relationships/image" Target="../media/image177.jpeg"/><Relationship Id="rId4" Type="http://schemas.openxmlformats.org/officeDocument/2006/relationships/image" Target="../media/image172.png"/><Relationship Id="rId9" Type="http://schemas.openxmlformats.org/officeDocument/2006/relationships/image" Target="../media/image176.jpeg"/><Relationship Id="rId14" Type="http://schemas.openxmlformats.org/officeDocument/2006/relationships/image" Target="../media/image1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sv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sv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5.sv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jpeg"/><Relationship Id="rId26" Type="http://schemas.openxmlformats.org/officeDocument/2006/relationships/image" Target="../media/image74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5.svg"/><Relationship Id="rId2" Type="http://schemas.openxmlformats.org/officeDocument/2006/relationships/image" Target="../media/image52.pn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24" Type="http://schemas.openxmlformats.org/officeDocument/2006/relationships/image" Target="../media/image4.png"/><Relationship Id="rId5" Type="http://schemas.openxmlformats.org/officeDocument/2006/relationships/image" Target="../media/image55.jpe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0.jpe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.svg"/><Relationship Id="rId7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a ciudad desde lo alto de una playa&#10;&#10;Descripción generada automáticamente">
            <a:extLst>
              <a:ext uri="{FF2B5EF4-FFF2-40B4-BE49-F238E27FC236}">
                <a16:creationId xmlns:a16="http://schemas.microsoft.com/office/drawing/2014/main" id="{E7A6AD3B-E6D0-414A-B6ED-A14A39947C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677"/>
            <a:ext cx="12192000" cy="602929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FDBB6BF-78CC-4516-9E24-C8F7F211C55B}"/>
              </a:ext>
            </a:extLst>
          </p:cNvPr>
          <p:cNvSpPr/>
          <p:nvPr/>
        </p:nvSpPr>
        <p:spPr>
          <a:xfrm>
            <a:off x="0" y="-18718"/>
            <a:ext cx="12191999" cy="1773045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D01E49C0-BA34-4A32-B87D-0E452BF09E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4263" y="172496"/>
            <a:ext cx="1390619" cy="139061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3BA6B3A-F48C-4312-813A-2A537E5E1DF9}"/>
              </a:ext>
            </a:extLst>
          </p:cNvPr>
          <p:cNvSpPr/>
          <p:nvPr/>
        </p:nvSpPr>
        <p:spPr>
          <a:xfrm>
            <a:off x="-228208" y="-1024322"/>
            <a:ext cx="10801200" cy="4104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charset="0"/>
              </a:rPr>
              <a:t>Observación electrónica de la pesca en la UE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Century Gothic" charset="0"/>
              </a:rPr>
              <a:t>Soluciones, sistemas e implantación de herramientas en la flota española y europea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entury Gothic" charset="0"/>
            </a:endParaRPr>
          </a:p>
          <a:p>
            <a:pPr algn="ctr"/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772B1B0-03C7-4AD5-8CD1-C8CFEA11321F}"/>
              </a:ext>
            </a:extLst>
          </p:cNvPr>
          <p:cNvSpPr/>
          <p:nvPr/>
        </p:nvSpPr>
        <p:spPr>
          <a:xfrm>
            <a:off x="-1" y="5503439"/>
            <a:ext cx="12192001" cy="1235275"/>
          </a:xfrm>
          <a:prstGeom prst="rect">
            <a:avLst/>
          </a:prstGeom>
          <a:solidFill>
            <a:srgbClr val="0477A3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Gabriel Gómez Celaya</a:t>
            </a:r>
            <a:b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Celeiro, 29 de noviembre de 2019</a:t>
            </a:r>
          </a:p>
        </p:txBody>
      </p:sp>
    </p:spTree>
    <p:extLst>
      <p:ext uri="{BB962C8B-B14F-4D97-AF65-F5344CB8AC3E}">
        <p14:creationId xmlns:p14="http://schemas.microsoft.com/office/powerpoint/2010/main" val="212168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¿QUÉ ES LA MONITORIZACIÓN ELECTRÓNICA?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VENTAJAS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576EFE2-B926-44AA-B45D-7F78E2C371C6}"/>
              </a:ext>
            </a:extLst>
          </p:cNvPr>
          <p:cNvSpPr/>
          <p:nvPr/>
        </p:nvSpPr>
        <p:spPr>
          <a:xfrm>
            <a:off x="1901255" y="2089423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10DE3F55-C028-429D-AD5E-99CE5666CB4C}"/>
              </a:ext>
            </a:extLst>
          </p:cNvPr>
          <p:cNvSpPr/>
          <p:nvPr/>
        </p:nvSpPr>
        <p:spPr>
          <a:xfrm>
            <a:off x="2559397" y="2488395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2D11692F-5ED5-495D-96A4-B369ED958111}"/>
              </a:ext>
            </a:extLst>
          </p:cNvPr>
          <p:cNvSpPr/>
          <p:nvPr/>
        </p:nvSpPr>
        <p:spPr>
          <a:xfrm>
            <a:off x="1944908" y="2285946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ESTIMAR CAPTURAS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8E0EBE60-5F57-4FDD-979F-918E49354189}"/>
              </a:ext>
            </a:extLst>
          </p:cNvPr>
          <p:cNvSpPr/>
          <p:nvPr/>
        </p:nvSpPr>
        <p:spPr>
          <a:xfrm>
            <a:off x="4203873" y="2089423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25BCD2B-0D54-4F4C-920A-8868E6F03D6E}"/>
              </a:ext>
            </a:extLst>
          </p:cNvPr>
          <p:cNvSpPr/>
          <p:nvPr/>
        </p:nvSpPr>
        <p:spPr>
          <a:xfrm>
            <a:off x="4868727" y="2488395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3CC96602-FC4B-46BF-9300-591FD9972480}"/>
              </a:ext>
            </a:extLst>
          </p:cNvPr>
          <p:cNvSpPr/>
          <p:nvPr/>
        </p:nvSpPr>
        <p:spPr>
          <a:xfrm>
            <a:off x="8802397" y="2089423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48" name="17 CuadroTexto">
            <a:extLst>
              <a:ext uri="{FF2B5EF4-FFF2-40B4-BE49-F238E27FC236}">
                <a16:creationId xmlns:a16="http://schemas.microsoft.com/office/drawing/2014/main" id="{C5DC2AC3-7535-44F2-9B40-D95C86F317D5}"/>
              </a:ext>
            </a:extLst>
          </p:cNvPr>
          <p:cNvSpPr txBox="1"/>
          <p:nvPr/>
        </p:nvSpPr>
        <p:spPr>
          <a:xfrm>
            <a:off x="8821382" y="2116954"/>
            <a:ext cx="2110421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IDENTIFICAR CAPTURAS ACCIDENTALES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BE01F437-E482-4E12-8366-6F6C5ADEEE20}"/>
              </a:ext>
            </a:extLst>
          </p:cNvPr>
          <p:cNvSpPr/>
          <p:nvPr/>
        </p:nvSpPr>
        <p:spPr>
          <a:xfrm>
            <a:off x="6506491" y="2089423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17 CuadroTexto">
            <a:extLst>
              <a:ext uri="{FF2B5EF4-FFF2-40B4-BE49-F238E27FC236}">
                <a16:creationId xmlns:a16="http://schemas.microsoft.com/office/drawing/2014/main" id="{F289758D-D639-4597-BFDF-EF0D5D02E5F4}"/>
              </a:ext>
            </a:extLst>
          </p:cNvPr>
          <p:cNvSpPr txBox="1"/>
          <p:nvPr/>
        </p:nvSpPr>
        <p:spPr>
          <a:xfrm>
            <a:off x="6516607" y="2097979"/>
            <a:ext cx="2125197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VERIFICAR BUENAS PRÁCTICAS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85214F49-8257-48EF-B154-0BC97296E2C0}"/>
              </a:ext>
            </a:extLst>
          </p:cNvPr>
          <p:cNvSpPr/>
          <p:nvPr/>
        </p:nvSpPr>
        <p:spPr>
          <a:xfrm>
            <a:off x="4075771" y="2183541"/>
            <a:ext cx="2150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COMPROBAR </a:t>
            </a:r>
          </a:p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MÉTODO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7DC8BBC6-9337-4F9A-9044-13568C8ADCDE}"/>
              </a:ext>
            </a:extLst>
          </p:cNvPr>
          <p:cNvSpPr/>
          <p:nvPr/>
        </p:nvSpPr>
        <p:spPr>
          <a:xfrm>
            <a:off x="4167428" y="3547296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&amp; ZONAS DE PESCA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1E40A73C-CE62-46E1-8569-636E9B0C0B21}"/>
              </a:ext>
            </a:extLst>
          </p:cNvPr>
          <p:cNvSpPr/>
          <p:nvPr/>
        </p:nvSpPr>
        <p:spPr>
          <a:xfrm>
            <a:off x="1954981" y="3555378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ESPECIES, TAMAÑOS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0DA9873-5A53-406E-AF42-7FF759175107}"/>
              </a:ext>
            </a:extLst>
          </p:cNvPr>
          <p:cNvSpPr/>
          <p:nvPr/>
        </p:nvSpPr>
        <p:spPr>
          <a:xfrm>
            <a:off x="6379875" y="3555378"/>
            <a:ext cx="2150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   IUU, OBLIGACIÓN DE DESEMBARQUE</a:t>
            </a:r>
          </a:p>
        </p:txBody>
      </p:sp>
      <p:pic>
        <p:nvPicPr>
          <p:cNvPr id="55" name="Picture 4" descr="Resultado de imagen de FISHING ICON ICON">
            <a:extLst>
              <a:ext uri="{FF2B5EF4-FFF2-40B4-BE49-F238E27FC236}">
                <a16:creationId xmlns:a16="http://schemas.microsoft.com/office/drawing/2014/main" id="{76A35489-1BE7-4BDB-BA9D-DC2B1210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650" y="2544993"/>
            <a:ext cx="817693" cy="8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Resultado de imagen de discard ICON">
            <a:extLst>
              <a:ext uri="{FF2B5EF4-FFF2-40B4-BE49-F238E27FC236}">
                <a16:creationId xmlns:a16="http://schemas.microsoft.com/office/drawing/2014/main" id="{936283FB-31D9-406B-8D14-8FE98120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4691" y="2624966"/>
            <a:ext cx="720068" cy="72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Resultado de imagen de localizaciÃ³n icono">
            <a:extLst>
              <a:ext uri="{FF2B5EF4-FFF2-40B4-BE49-F238E27FC236}">
                <a16:creationId xmlns:a16="http://schemas.microsoft.com/office/drawing/2014/main" id="{40C3886E-06A4-49A6-B707-DDE74E9C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727" y="2739547"/>
            <a:ext cx="621187" cy="6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17 CuadroTexto">
            <a:extLst>
              <a:ext uri="{FF2B5EF4-FFF2-40B4-BE49-F238E27FC236}">
                <a16:creationId xmlns:a16="http://schemas.microsoft.com/office/drawing/2014/main" id="{74385467-4C1E-4BCD-87B4-79579827B480}"/>
              </a:ext>
            </a:extLst>
          </p:cNvPr>
          <p:cNvSpPr txBox="1"/>
          <p:nvPr/>
        </p:nvSpPr>
        <p:spPr>
          <a:xfrm>
            <a:off x="8791944" y="3547683"/>
            <a:ext cx="21104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&amp; DESCARTES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E54E5459-2AB1-4E82-82D5-BA79394D1AF7}"/>
              </a:ext>
            </a:extLst>
          </p:cNvPr>
          <p:cNvSpPr/>
          <p:nvPr/>
        </p:nvSpPr>
        <p:spPr>
          <a:xfrm>
            <a:off x="2972817" y="4269030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58AF8174-74A5-40E3-AAC3-45CAEF3DB69B}"/>
              </a:ext>
            </a:extLst>
          </p:cNvPr>
          <p:cNvSpPr txBox="1"/>
          <p:nvPr/>
        </p:nvSpPr>
        <p:spPr>
          <a:xfrm>
            <a:off x="2988792" y="4461782"/>
            <a:ext cx="21515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POCO ESPACIO NECESARIO  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35642331-168A-487B-9632-8C935204A751}"/>
              </a:ext>
            </a:extLst>
          </p:cNvPr>
          <p:cNvSpPr/>
          <p:nvPr/>
        </p:nvSpPr>
        <p:spPr>
          <a:xfrm>
            <a:off x="5318114" y="4269030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A2448A96-F786-4F75-913F-6899A4FBD019}"/>
              </a:ext>
            </a:extLst>
          </p:cNvPr>
          <p:cNvSpPr txBox="1"/>
          <p:nvPr/>
        </p:nvSpPr>
        <p:spPr>
          <a:xfrm>
            <a:off x="5307429" y="4501106"/>
            <a:ext cx="21483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RÁPIDA RECUPERACIÓN </a:t>
            </a: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DEL PRESUPUESTO INVERTIDO 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C74FDC55-58C6-4AF6-886C-E28CFCA6E548}"/>
              </a:ext>
            </a:extLst>
          </p:cNvPr>
          <p:cNvSpPr/>
          <p:nvPr/>
        </p:nvSpPr>
        <p:spPr>
          <a:xfrm>
            <a:off x="7683854" y="4269030"/>
            <a:ext cx="2461121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A7306B8B-EC27-4BFE-A917-13C2D835D817}"/>
              </a:ext>
            </a:extLst>
          </p:cNvPr>
          <p:cNvSpPr txBox="1"/>
          <p:nvPr/>
        </p:nvSpPr>
        <p:spPr>
          <a:xfrm>
            <a:off x="7678389" y="4443826"/>
            <a:ext cx="23626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VÁLIDO PARA EL CUMPLIMIENTO</a:t>
            </a: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s-ES" sz="11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DE LAS RECOMENDACIONES COMUNITARIAS Y NACIONALES   </a:t>
            </a:r>
          </a:p>
        </p:txBody>
      </p:sp>
      <p:pic>
        <p:nvPicPr>
          <p:cNvPr id="65" name="Picture 2" descr="Resultado de imagen de BANDERA EFCA">
            <a:extLst>
              <a:ext uri="{FF2B5EF4-FFF2-40B4-BE49-F238E27FC236}">
                <a16:creationId xmlns:a16="http://schemas.microsoft.com/office/drawing/2014/main" id="{64A5008B-A0BC-4B29-AFA8-C257C1CE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232" y="4631046"/>
            <a:ext cx="966363" cy="9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Resultado de imagen de EUROS ICONO">
            <a:extLst>
              <a:ext uri="{FF2B5EF4-FFF2-40B4-BE49-F238E27FC236}">
                <a16:creationId xmlns:a16="http://schemas.microsoft.com/office/drawing/2014/main" id="{74682601-E442-47AA-8002-35579578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4215" y="4894541"/>
            <a:ext cx="628418" cy="6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Resultado de imagen de CAJA ICONO">
            <a:extLst>
              <a:ext uri="{FF2B5EF4-FFF2-40B4-BE49-F238E27FC236}">
                <a16:creationId xmlns:a16="http://schemas.microsoft.com/office/drawing/2014/main" id="{8C0828AB-136A-4805-84BF-BD5C48A1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267" y="4914285"/>
            <a:ext cx="854224" cy="8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s://encrypted-tbn0.gstatic.com/images?q=tbn:ANd9GcSLSdVDuPsJwOsKVt79CFOnIeKfRkDiPAXU-FiMLi5D08K9-XPocA&amp;s">
            <a:extLst>
              <a:ext uri="{FF2B5EF4-FFF2-40B4-BE49-F238E27FC236}">
                <a16:creationId xmlns:a16="http://schemas.microsoft.com/office/drawing/2014/main" id="{DAD6B6B9-6CB8-4C67-B6B6-868438EC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32" r="4844" b="10141"/>
          <a:stretch>
            <a:fillRect/>
          </a:stretch>
        </p:blipFill>
        <p:spPr bwMode="auto">
          <a:xfrm>
            <a:off x="7152210" y="2672655"/>
            <a:ext cx="869271" cy="741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1931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76">
            <a:extLst>
              <a:ext uri="{FF2B5EF4-FFF2-40B4-BE49-F238E27FC236}">
                <a16:creationId xmlns:a16="http://schemas.microsoft.com/office/drawing/2014/main" id="{98950787-53C6-4C0F-9E10-B64D8F064582}"/>
              </a:ext>
            </a:extLst>
          </p:cNvPr>
          <p:cNvSpPr/>
          <p:nvPr/>
        </p:nvSpPr>
        <p:spPr>
          <a:xfrm>
            <a:off x="9085646" y="2535226"/>
            <a:ext cx="2882900" cy="2958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1" y="188640"/>
            <a:ext cx="9959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ANÁLISIS DE DATOS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7" name="Rectángulo 43">
            <a:extLst>
              <a:ext uri="{FF2B5EF4-FFF2-40B4-BE49-F238E27FC236}">
                <a16:creationId xmlns:a16="http://schemas.microsoft.com/office/drawing/2014/main" id="{1D8AFD13-8DD4-4CD7-BD72-63A7FAC6CEDC}"/>
              </a:ext>
            </a:extLst>
          </p:cNvPr>
          <p:cNvSpPr/>
          <p:nvPr/>
        </p:nvSpPr>
        <p:spPr>
          <a:xfrm>
            <a:off x="1270994" y="5052699"/>
            <a:ext cx="215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RECOGIDA DE DATOS</a:t>
            </a:r>
          </a:p>
        </p:txBody>
      </p:sp>
      <p:pic>
        <p:nvPicPr>
          <p:cNvPr id="28" name="Picture 12" descr="Image result for USB ICONO">
            <a:extLst>
              <a:ext uri="{FF2B5EF4-FFF2-40B4-BE49-F238E27FC236}">
                <a16:creationId xmlns:a16="http://schemas.microsoft.com/office/drawing/2014/main" id="{94B38F18-66C9-40D5-8F9F-D6D4ECAA6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01137">
            <a:off x="1854063" y="3948303"/>
            <a:ext cx="952892" cy="95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\\tasarte\COMPARTIDO\Compartido\aborras\OJO ELECTRÓNICO SARDINA\FOTOS\Otras\IMG_070312_073338.jpg">
            <a:extLst>
              <a:ext uri="{FF2B5EF4-FFF2-40B4-BE49-F238E27FC236}">
                <a16:creationId xmlns:a16="http://schemas.microsoft.com/office/drawing/2014/main" id="{3B1B86E3-AF6F-4947-8EC6-7504394A3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390" y="1739723"/>
            <a:ext cx="1411759" cy="100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" descr="\\tasarte\COMPARTIDO\Compartido\aborras\OJO ELECTRÓNICO SARDINA\FOTOS\Otras\con pescado.jpg">
            <a:extLst>
              <a:ext uri="{FF2B5EF4-FFF2-40B4-BE49-F238E27FC236}">
                <a16:creationId xmlns:a16="http://schemas.microsoft.com/office/drawing/2014/main" id="{872131EF-8BC4-4D4C-9BD5-DF12EA76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9686">
            <a:off x="985771" y="3167678"/>
            <a:ext cx="1342469" cy="948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" descr="\\tasarte\COMPARTIDO\Compartido\aborras\Electronic Eye\MÁS FOTOS\MÁS NUEVAS\BigEye00142_11-04-2014_15.22.25.png">
            <a:extLst>
              <a:ext uri="{FF2B5EF4-FFF2-40B4-BE49-F238E27FC236}">
                <a16:creationId xmlns:a16="http://schemas.microsoft.com/office/drawing/2014/main" id="{6F7F5BBF-0DF9-43A9-BD59-731BE296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028" y="2097357"/>
            <a:ext cx="1411758" cy="90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6" descr="Resultado de imagen de ordenador apple">
            <a:extLst>
              <a:ext uri="{FF2B5EF4-FFF2-40B4-BE49-F238E27FC236}">
                <a16:creationId xmlns:a16="http://schemas.microsoft.com/office/drawing/2014/main" id="{D0954D90-BCB5-4C65-B243-1496023A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121" y="2288119"/>
            <a:ext cx="2935612" cy="24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67">
            <a:extLst>
              <a:ext uri="{FF2B5EF4-FFF2-40B4-BE49-F238E27FC236}">
                <a16:creationId xmlns:a16="http://schemas.microsoft.com/office/drawing/2014/main" id="{B4E6D5D8-4766-469C-98D6-91DB56BE88A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421" y="2391475"/>
            <a:ext cx="2710366" cy="1591915"/>
          </a:xfrm>
          <a:prstGeom prst="rect">
            <a:avLst/>
          </a:prstGeom>
        </p:spPr>
      </p:pic>
      <p:pic>
        <p:nvPicPr>
          <p:cNvPr id="35" name="Picture 2" descr="C:\Users\aborras\Documents\PRODUCTOS\Ojo electrónico\Fotos\CINTA\CINTA BigEye00113_12-06-2013_10.29.00.jpg">
            <a:extLst>
              <a:ext uri="{FF2B5EF4-FFF2-40B4-BE49-F238E27FC236}">
                <a16:creationId xmlns:a16="http://schemas.microsoft.com/office/drawing/2014/main" id="{AA069B2E-D84C-41A3-A3DC-A05F54552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5085">
            <a:off x="2156097" y="2719947"/>
            <a:ext cx="1753237" cy="98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Imagen 72">
            <a:extLst>
              <a:ext uri="{FF2B5EF4-FFF2-40B4-BE49-F238E27FC236}">
                <a16:creationId xmlns:a16="http://schemas.microsoft.com/office/drawing/2014/main" id="{F3862C19-53E2-4986-BF3F-0B94D0CE8F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46862">
            <a:off x="2482223" y="3477588"/>
            <a:ext cx="1546124" cy="934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Rectángulo 79">
            <a:extLst>
              <a:ext uri="{FF2B5EF4-FFF2-40B4-BE49-F238E27FC236}">
                <a16:creationId xmlns:a16="http://schemas.microsoft.com/office/drawing/2014/main" id="{E761A95E-141C-421D-99C6-B84974DDF098}"/>
              </a:ext>
            </a:extLst>
          </p:cNvPr>
          <p:cNvSpPr/>
          <p:nvPr/>
        </p:nvSpPr>
        <p:spPr>
          <a:xfrm>
            <a:off x="9988977" y="2505873"/>
            <a:ext cx="931178" cy="16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69">
            <a:extLst>
              <a:ext uri="{FF2B5EF4-FFF2-40B4-BE49-F238E27FC236}">
                <a16:creationId xmlns:a16="http://schemas.microsoft.com/office/drawing/2014/main" id="{576B9D8F-46F5-4403-B569-3EDB9456C06D}"/>
              </a:ext>
            </a:extLst>
          </p:cNvPr>
          <p:cNvSpPr/>
          <p:nvPr/>
        </p:nvSpPr>
        <p:spPr>
          <a:xfrm>
            <a:off x="4215388" y="5052699"/>
            <a:ext cx="4609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ANÁLISIS, REVISIÓN Y CERTIFICACIÓN  DE DATOS</a:t>
            </a:r>
          </a:p>
        </p:txBody>
      </p:sp>
      <p:pic>
        <p:nvPicPr>
          <p:cNvPr id="42" name="Imagen 81">
            <a:extLst>
              <a:ext uri="{FF2B5EF4-FFF2-40B4-BE49-F238E27FC236}">
                <a16:creationId xmlns:a16="http://schemas.microsoft.com/office/drawing/2014/main" id="{ED0890E1-2668-4EA8-93C0-487D84743F7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113" y="5513850"/>
            <a:ext cx="942693" cy="81904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3" name="CuadroTexto 75">
            <a:extLst>
              <a:ext uri="{FF2B5EF4-FFF2-40B4-BE49-F238E27FC236}">
                <a16:creationId xmlns:a16="http://schemas.microsoft.com/office/drawing/2014/main" id="{59B596C6-6947-4B4E-BF26-9C909BCD4670}"/>
              </a:ext>
            </a:extLst>
          </p:cNvPr>
          <p:cNvSpPr txBox="1"/>
          <p:nvPr/>
        </p:nvSpPr>
        <p:spPr>
          <a:xfrm>
            <a:off x="9114221" y="3026238"/>
            <a:ext cx="28257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latin typeface="Century Gothic" panose="020B0502020202020204" pitchFamily="34" charset="0"/>
              </a:rPr>
              <a:t>Cumplimiento de la legislación y cómputo de observación. 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 </a:t>
            </a:r>
            <a:r>
              <a:rPr lang="es-ES" sz="1000" dirty="0">
                <a:latin typeface="Century Gothic" panose="020B0502020202020204" pitchFamily="34" charset="0"/>
              </a:rPr>
              <a:t>Informes elaborados mediante análisis de imágenes equivalente al elaborado por observador embarcado.</a:t>
            </a:r>
          </a:p>
          <a:p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BE2A945-B378-47BA-AF48-2B4D13EECD71}"/>
              </a:ext>
            </a:extLst>
          </p:cNvPr>
          <p:cNvSpPr/>
          <p:nvPr/>
        </p:nvSpPr>
        <p:spPr>
          <a:xfrm>
            <a:off x="5580523" y="5510292"/>
            <a:ext cx="1023086" cy="8226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56390EB-FF8A-420B-A183-0B40EF2AF674}"/>
              </a:ext>
            </a:extLst>
          </p:cNvPr>
          <p:cNvSpPr/>
          <p:nvPr/>
        </p:nvSpPr>
        <p:spPr>
          <a:xfrm>
            <a:off x="6682325" y="5512408"/>
            <a:ext cx="1561545" cy="8226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pic>
        <p:nvPicPr>
          <p:cNvPr id="1026" name="Picture 2" descr="Resultado de imagen para AZTI TECNALIA">
            <a:extLst>
              <a:ext uri="{FF2B5EF4-FFF2-40B4-BE49-F238E27FC236}">
                <a16:creationId xmlns:a16="http://schemas.microsoft.com/office/drawing/2014/main" id="{0057DCCF-D79F-480A-9E61-DF4369E6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452" y="5493294"/>
            <a:ext cx="822609" cy="82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C81D6BF-B9FC-49A5-BBF5-442A6A6AD51C}"/>
              </a:ext>
            </a:extLst>
          </p:cNvPr>
          <p:cNvSpPr/>
          <p:nvPr/>
        </p:nvSpPr>
        <p:spPr>
          <a:xfrm>
            <a:off x="7059239" y="5540815"/>
            <a:ext cx="1358950" cy="78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1000" dirty="0">
                <a:latin typeface="Century Gothic" panose="020B0502020202020204" pitchFamily="34" charset="0"/>
              </a:rPr>
              <a:t>Otras entidades especializadas, elegidas por armador</a:t>
            </a:r>
            <a:endParaRPr lang="es-ES" sz="10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Resultado de imagen para +">
            <a:extLst>
              <a:ext uri="{FF2B5EF4-FFF2-40B4-BE49-F238E27FC236}">
                <a16:creationId xmlns:a16="http://schemas.microsoft.com/office/drawing/2014/main" id="{B265FE0B-3342-430B-A9A4-F6EF220B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202" y="5799367"/>
            <a:ext cx="267278" cy="2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Image result for ventajas icono">
            <a:extLst>
              <a:ext uri="{FF2B5EF4-FFF2-40B4-BE49-F238E27FC236}">
                <a16:creationId xmlns:a16="http://schemas.microsoft.com/office/drawing/2014/main" id="{9AD54C1F-552F-4BCA-B496-9446A4A6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3975" y="2087418"/>
            <a:ext cx="841791" cy="84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FLECHA DIBUJADA">
            <a:extLst>
              <a:ext uri="{FF2B5EF4-FFF2-40B4-BE49-F238E27FC236}">
                <a16:creationId xmlns:a16="http://schemas.microsoft.com/office/drawing/2014/main" id="{D5B16906-6BB6-4579-863B-D399D446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24624">
            <a:off x="2953529" y="4794438"/>
            <a:ext cx="1230247" cy="12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Resultado de imagen para FLECHA DIBUJADA">
            <a:extLst>
              <a:ext uri="{FF2B5EF4-FFF2-40B4-BE49-F238E27FC236}">
                <a16:creationId xmlns:a16="http://schemas.microsoft.com/office/drawing/2014/main" id="{88689EF1-4EBB-4AE5-8A17-F411F20B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24624">
            <a:off x="8569003" y="5182446"/>
            <a:ext cx="1230247" cy="12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Image result for report icon">
            <a:extLst>
              <a:ext uri="{FF2B5EF4-FFF2-40B4-BE49-F238E27FC236}">
                <a16:creationId xmlns:a16="http://schemas.microsoft.com/office/drawing/2014/main" id="{24FAD2E4-37A1-42E8-A889-113AF427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8977" y="4833166"/>
            <a:ext cx="990724" cy="9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36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102251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b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SOFTWARE: Análisis de datos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Imagen 2" descr="Imagen que contiene foto, diferente, cubierto, hombre&#10;&#10;Descripción generada automáticamente">
            <a:extLst>
              <a:ext uri="{FF2B5EF4-FFF2-40B4-BE49-F238E27FC236}">
                <a16:creationId xmlns:a16="http://schemas.microsoft.com/office/drawing/2014/main" id="{644FCD1C-43DF-4DF1-8675-732A585931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1514644"/>
            <a:ext cx="8268490" cy="4485408"/>
          </a:xfrm>
          <a:prstGeom prst="rect">
            <a:avLst/>
          </a:prstGeom>
        </p:spPr>
      </p:pic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DF79966F-2F87-488A-858A-59BBE72F14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034" y="3222266"/>
            <a:ext cx="5495331" cy="35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05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FLOTA ATÚN TROPICAL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0" name="Imagen 109" descr="Imagen que contiene agua, exterior, cielo, barco&#10;&#10;Descripción generada con confianza muy alta">
            <a:extLst>
              <a:ext uri="{FF2B5EF4-FFF2-40B4-BE49-F238E27FC236}">
                <a16:creationId xmlns:a16="http://schemas.microsoft.com/office/drawing/2014/main" id="{46446A4A-DA4E-46A1-81D1-87B565AD5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1" b="-1"/>
          <a:stretch/>
        </p:blipFill>
        <p:spPr>
          <a:xfrm>
            <a:off x="-1" y="1269589"/>
            <a:ext cx="12192000" cy="3784214"/>
          </a:xfrm>
          <a:prstGeom prst="rect">
            <a:avLst/>
          </a:prstGeom>
        </p:spPr>
      </p:pic>
      <p:sp>
        <p:nvSpPr>
          <p:cNvPr id="111" name="Rectángulo 110">
            <a:extLst>
              <a:ext uri="{FF2B5EF4-FFF2-40B4-BE49-F238E27FC236}">
                <a16:creationId xmlns:a16="http://schemas.microsoft.com/office/drawing/2014/main" id="{1E940688-CC08-4F1C-B6DB-486F49ECA54C}"/>
              </a:ext>
            </a:extLst>
          </p:cNvPr>
          <p:cNvSpPr/>
          <p:nvPr/>
        </p:nvSpPr>
        <p:spPr>
          <a:xfrm>
            <a:off x="9616249" y="4467179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112" name="17 CuadroTexto">
            <a:extLst>
              <a:ext uri="{FF2B5EF4-FFF2-40B4-BE49-F238E27FC236}">
                <a16:creationId xmlns:a16="http://schemas.microsoft.com/office/drawing/2014/main" id="{33DA921E-AC08-4656-AE56-402804CAF24C}"/>
              </a:ext>
            </a:extLst>
          </p:cNvPr>
          <p:cNvSpPr txBox="1"/>
          <p:nvPr/>
        </p:nvSpPr>
        <p:spPr>
          <a:xfrm>
            <a:off x="9624236" y="4520647"/>
            <a:ext cx="212715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58F57059-4A7B-487F-BA91-6513D7982023}"/>
              </a:ext>
            </a:extLst>
          </p:cNvPr>
          <p:cNvSpPr/>
          <p:nvPr/>
        </p:nvSpPr>
        <p:spPr>
          <a:xfrm>
            <a:off x="419201" y="4467179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Elipse 113">
            <a:extLst>
              <a:ext uri="{FF2B5EF4-FFF2-40B4-BE49-F238E27FC236}">
                <a16:creationId xmlns:a16="http://schemas.microsoft.com/office/drawing/2014/main" id="{92E1ACE1-2132-4992-B46B-4631A6C051E8}"/>
              </a:ext>
            </a:extLst>
          </p:cNvPr>
          <p:cNvSpPr/>
          <p:nvPr/>
        </p:nvSpPr>
        <p:spPr>
          <a:xfrm>
            <a:off x="1077343" y="4866151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17 CuadroTexto">
            <a:extLst>
              <a:ext uri="{FF2B5EF4-FFF2-40B4-BE49-F238E27FC236}">
                <a16:creationId xmlns:a16="http://schemas.microsoft.com/office/drawing/2014/main" id="{DA9065C0-C1E3-4378-9EBD-42B633474F8B}"/>
              </a:ext>
            </a:extLst>
          </p:cNvPr>
          <p:cNvSpPr txBox="1"/>
          <p:nvPr/>
        </p:nvSpPr>
        <p:spPr>
          <a:xfrm>
            <a:off x="405777" y="4520647"/>
            <a:ext cx="216997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REGIÓN</a:t>
            </a:r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CE4F7090-23FD-4C2B-BB01-2F3726D50FBD}"/>
              </a:ext>
            </a:extLst>
          </p:cNvPr>
          <p:cNvSpPr/>
          <p:nvPr/>
        </p:nvSpPr>
        <p:spPr>
          <a:xfrm>
            <a:off x="415302" y="5911944"/>
            <a:ext cx="2150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OCÉANO ATLÁNTICO </a:t>
            </a:r>
          </a:p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E ÍNDICO</a:t>
            </a:r>
          </a:p>
        </p:txBody>
      </p:sp>
      <p:pic>
        <p:nvPicPr>
          <p:cNvPr id="117" name="Picture 2" descr="Resultado de imagen de ICONO LOCALIZACIÃN">
            <a:extLst>
              <a:ext uri="{FF2B5EF4-FFF2-40B4-BE49-F238E27FC236}">
                <a16:creationId xmlns:a16="http://schemas.microsoft.com/office/drawing/2014/main" id="{DB4FEE1B-9BAB-4BD0-B0BA-8116FA2E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64" y="4940811"/>
            <a:ext cx="1290399" cy="6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Rectángulo 117">
            <a:extLst>
              <a:ext uri="{FF2B5EF4-FFF2-40B4-BE49-F238E27FC236}">
                <a16:creationId xmlns:a16="http://schemas.microsoft.com/office/drawing/2014/main" id="{4F2FA211-8CE1-4F4F-A7F3-E327FC4E4992}"/>
              </a:ext>
            </a:extLst>
          </p:cNvPr>
          <p:cNvSpPr/>
          <p:nvPr/>
        </p:nvSpPr>
        <p:spPr>
          <a:xfrm>
            <a:off x="2728531" y="4467179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119" name="17 CuadroTexto">
            <a:extLst>
              <a:ext uri="{FF2B5EF4-FFF2-40B4-BE49-F238E27FC236}">
                <a16:creationId xmlns:a16="http://schemas.microsoft.com/office/drawing/2014/main" id="{B9EED2E9-0BFE-4A03-90F3-64EB373AF4AE}"/>
              </a:ext>
            </a:extLst>
          </p:cNvPr>
          <p:cNvSpPr txBox="1"/>
          <p:nvPr/>
        </p:nvSpPr>
        <p:spPr>
          <a:xfrm>
            <a:off x="2733307" y="4520647"/>
            <a:ext cx="213357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120" name="Elipse 119">
            <a:extLst>
              <a:ext uri="{FF2B5EF4-FFF2-40B4-BE49-F238E27FC236}">
                <a16:creationId xmlns:a16="http://schemas.microsoft.com/office/drawing/2014/main" id="{3F486600-AC27-47EF-AE03-C84AE2E98D0D}"/>
              </a:ext>
            </a:extLst>
          </p:cNvPr>
          <p:cNvSpPr/>
          <p:nvPr/>
        </p:nvSpPr>
        <p:spPr>
          <a:xfrm>
            <a:off x="3386673" y="4866151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17 CuadroTexto">
            <a:extLst>
              <a:ext uri="{FF2B5EF4-FFF2-40B4-BE49-F238E27FC236}">
                <a16:creationId xmlns:a16="http://schemas.microsoft.com/office/drawing/2014/main" id="{1B0C8D42-68B2-4B66-9769-0129190B93F0}"/>
              </a:ext>
            </a:extLst>
          </p:cNvPr>
          <p:cNvSpPr txBox="1"/>
          <p:nvPr/>
        </p:nvSpPr>
        <p:spPr>
          <a:xfrm>
            <a:off x="2757995" y="5850388"/>
            <a:ext cx="208419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ATUNEROS CONGELADORES </a:t>
            </a:r>
          </a:p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Y BARCOS AUXILIARES</a:t>
            </a:r>
          </a:p>
        </p:txBody>
      </p:sp>
      <p:pic>
        <p:nvPicPr>
          <p:cNvPr id="122" name="Picture 4" descr="Resultado de imagen de ICONO BARCO">
            <a:extLst>
              <a:ext uri="{FF2B5EF4-FFF2-40B4-BE49-F238E27FC236}">
                <a16:creationId xmlns:a16="http://schemas.microsoft.com/office/drawing/2014/main" id="{1A57CB70-2B4D-4A44-8758-066AFAFA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131" y="4971578"/>
            <a:ext cx="615925" cy="6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ectángulo 122">
            <a:extLst>
              <a:ext uri="{FF2B5EF4-FFF2-40B4-BE49-F238E27FC236}">
                <a16:creationId xmlns:a16="http://schemas.microsoft.com/office/drawing/2014/main" id="{9C264060-A476-414A-AC5C-BFA3765964C8}"/>
              </a:ext>
            </a:extLst>
          </p:cNvPr>
          <p:cNvSpPr/>
          <p:nvPr/>
        </p:nvSpPr>
        <p:spPr>
          <a:xfrm>
            <a:off x="7320343" y="4467179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124" name="17 CuadroTexto">
            <a:extLst>
              <a:ext uri="{FF2B5EF4-FFF2-40B4-BE49-F238E27FC236}">
                <a16:creationId xmlns:a16="http://schemas.microsoft.com/office/drawing/2014/main" id="{46D4AEC0-6637-4E5B-9B2C-9287B82FB308}"/>
              </a:ext>
            </a:extLst>
          </p:cNvPr>
          <p:cNvSpPr txBox="1"/>
          <p:nvPr/>
        </p:nvSpPr>
        <p:spPr>
          <a:xfrm>
            <a:off x="7336695" y="4520647"/>
            <a:ext cx="21104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125" name="17 CuadroTexto">
            <a:extLst>
              <a:ext uri="{FF2B5EF4-FFF2-40B4-BE49-F238E27FC236}">
                <a16:creationId xmlns:a16="http://schemas.microsoft.com/office/drawing/2014/main" id="{63DBBD93-4569-4780-A2B1-33F3410FB513}"/>
              </a:ext>
            </a:extLst>
          </p:cNvPr>
          <p:cNvSpPr txBox="1"/>
          <p:nvPr/>
        </p:nvSpPr>
        <p:spPr>
          <a:xfrm>
            <a:off x="8040023" y="5231750"/>
            <a:ext cx="7037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800" dirty="0">
                <a:latin typeface="Century Gothic" panose="020B0502020202020204" pitchFamily="34" charset="0"/>
                <a:cs typeface="Aharoni" panose="02010803020104030203" pitchFamily="2" charset="-79"/>
              </a:rPr>
              <a:t>  26</a:t>
            </a:r>
          </a:p>
        </p:txBody>
      </p:sp>
      <p:pic>
        <p:nvPicPr>
          <p:cNvPr id="126" name="Picture 2" descr="Resultado de imagen de ICONO CCTV">
            <a:extLst>
              <a:ext uri="{FF2B5EF4-FFF2-40B4-BE49-F238E27FC236}">
                <a16:creationId xmlns:a16="http://schemas.microsoft.com/office/drawing/2014/main" id="{40FCD6FF-D4AB-4AEF-8F6C-090EE2C73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366" y="4987001"/>
            <a:ext cx="585078" cy="5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ectángulo 126">
            <a:extLst>
              <a:ext uri="{FF2B5EF4-FFF2-40B4-BE49-F238E27FC236}">
                <a16:creationId xmlns:a16="http://schemas.microsoft.com/office/drawing/2014/main" id="{1EE9DBDE-8CD2-4AC3-9CF6-14EBF3729C47}"/>
              </a:ext>
            </a:extLst>
          </p:cNvPr>
          <p:cNvSpPr/>
          <p:nvPr/>
        </p:nvSpPr>
        <p:spPr>
          <a:xfrm>
            <a:off x="5024437" y="4467179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128" name="17 CuadroTexto">
            <a:extLst>
              <a:ext uri="{FF2B5EF4-FFF2-40B4-BE49-F238E27FC236}">
                <a16:creationId xmlns:a16="http://schemas.microsoft.com/office/drawing/2014/main" id="{FE7119EF-5049-4489-9136-7A5C988514CD}"/>
              </a:ext>
            </a:extLst>
          </p:cNvPr>
          <p:cNvSpPr txBox="1"/>
          <p:nvPr/>
        </p:nvSpPr>
        <p:spPr>
          <a:xfrm>
            <a:off x="5032247" y="4520647"/>
            <a:ext cx="212750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sp>
        <p:nvSpPr>
          <p:cNvPr id="129" name="17 CuadroTexto">
            <a:extLst>
              <a:ext uri="{FF2B5EF4-FFF2-40B4-BE49-F238E27FC236}">
                <a16:creationId xmlns:a16="http://schemas.microsoft.com/office/drawing/2014/main" id="{D05F6285-4A51-49CC-981D-19583A1D4E19}"/>
              </a:ext>
            </a:extLst>
          </p:cNvPr>
          <p:cNvSpPr txBox="1"/>
          <p:nvPr/>
        </p:nvSpPr>
        <p:spPr>
          <a:xfrm>
            <a:off x="5028109" y="5788833"/>
            <a:ext cx="2135780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000" dirty="0">
                <a:latin typeface="Century Gothic" panose="020B0502020202020204" pitchFamily="34" charset="0"/>
              </a:rPr>
              <a:t>Cumplimiento de los </a:t>
            </a:r>
            <a:r>
              <a:rPr lang="en-GB" sz="1000" dirty="0" err="1">
                <a:latin typeface="Century Gothic" panose="020B0502020202020204" pitchFamily="34" charset="0"/>
              </a:rPr>
              <a:t>estándares</a:t>
            </a:r>
            <a:r>
              <a:rPr lang="en-GB" sz="1000" dirty="0">
                <a:latin typeface="Century Gothic" panose="020B0502020202020204" pitchFamily="34" charset="0"/>
              </a:rPr>
              <a:t> </a:t>
            </a:r>
            <a:r>
              <a:rPr lang="en-GB" sz="1000" dirty="0" err="1">
                <a:latin typeface="Century Gothic" panose="020B0502020202020204" pitchFamily="34" charset="0"/>
              </a:rPr>
              <a:t>propuestos</a:t>
            </a:r>
            <a:r>
              <a:rPr lang="en-GB" sz="1000" dirty="0">
                <a:latin typeface="Century Gothic" panose="020B0502020202020204" pitchFamily="34" charset="0"/>
              </a:rPr>
              <a:t> por ICAAT y IOTC</a:t>
            </a:r>
            <a:endParaRPr lang="en-AU" sz="1000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130" name="Picture 2" descr="Resultado de imagen de OBJETIVO ICONO">
            <a:extLst>
              <a:ext uri="{FF2B5EF4-FFF2-40B4-BE49-F238E27FC236}">
                <a16:creationId xmlns:a16="http://schemas.microsoft.com/office/drawing/2014/main" id="{3D1B723F-7C15-43CE-929B-D5D36E32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834" y="4956375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0" descr="Resultado de imagen de AZTI">
            <a:extLst>
              <a:ext uri="{FF2B5EF4-FFF2-40B4-BE49-F238E27FC236}">
                <a16:creationId xmlns:a16="http://schemas.microsoft.com/office/drawing/2014/main" id="{9E498B12-9443-4FD4-8310-26858E0C6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3198" y="5237930"/>
            <a:ext cx="1475851" cy="63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4 CuadroTexto">
            <a:extLst>
              <a:ext uri="{FF2B5EF4-FFF2-40B4-BE49-F238E27FC236}">
                <a16:creationId xmlns:a16="http://schemas.microsoft.com/office/drawing/2014/main" id="{E40C5B3E-19F1-45E3-A231-AF21CD4E072F}"/>
              </a:ext>
            </a:extLst>
          </p:cNvPr>
          <p:cNvSpPr txBox="1"/>
          <p:nvPr/>
        </p:nvSpPr>
        <p:spPr>
          <a:xfrm>
            <a:off x="0" y="1469610"/>
            <a:ext cx="2367256" cy="369332"/>
          </a:xfrm>
          <a:prstGeom prst="rect">
            <a:avLst/>
          </a:prstGeom>
          <a:solidFill>
            <a:srgbClr val="DF924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2013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  <p:pic>
        <p:nvPicPr>
          <p:cNvPr id="28" name="Picture 6" descr="Resultado de imagen de ESPAÃA bandera">
            <a:extLst>
              <a:ext uri="{FF2B5EF4-FFF2-40B4-BE49-F238E27FC236}">
                <a16:creationId xmlns:a16="http://schemas.microsoft.com/office/drawing/2014/main" id="{16CD7045-2618-436F-9245-E6516CD5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8669" y="1537394"/>
            <a:ext cx="350644" cy="2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257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INDONESIA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7D0367EA-C415-4F06-9F00-358F39B2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6586"/>
            <a:ext cx="12192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4 CuadroTexto">
            <a:extLst>
              <a:ext uri="{FF2B5EF4-FFF2-40B4-BE49-F238E27FC236}">
                <a16:creationId xmlns:a16="http://schemas.microsoft.com/office/drawing/2014/main" id="{D4ADA2D5-5EFB-4FDD-87F5-248251E28736}"/>
              </a:ext>
            </a:extLst>
          </p:cNvPr>
          <p:cNvSpPr txBox="1"/>
          <p:nvPr/>
        </p:nvSpPr>
        <p:spPr>
          <a:xfrm>
            <a:off x="0" y="1514644"/>
            <a:ext cx="2367256" cy="369332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_tradnl" dirty="0"/>
              <a:t> </a:t>
            </a:r>
            <a:r>
              <a:rPr lang="es-ES_tradnl" dirty="0">
                <a:solidFill>
                  <a:schemeClr val="bg1"/>
                </a:solidFill>
              </a:rPr>
              <a:t>2015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4" name="Picture 30" descr="Resultado de imagen de INDONESIA bandera">
            <a:extLst>
              <a:ext uri="{FF2B5EF4-FFF2-40B4-BE49-F238E27FC236}">
                <a16:creationId xmlns:a16="http://schemas.microsoft.com/office/drawing/2014/main" id="{5B23C343-CD0D-4E10-B7B9-0D9EDF7A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881" y="1608408"/>
            <a:ext cx="308664" cy="19445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00F57CBA-1DEA-474D-83FD-8772E9C4C2BE}"/>
              </a:ext>
            </a:extLst>
          </p:cNvPr>
          <p:cNvSpPr/>
          <p:nvPr/>
        </p:nvSpPr>
        <p:spPr>
          <a:xfrm>
            <a:off x="9676424" y="4761470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6" name="17 CuadroTexto">
            <a:extLst>
              <a:ext uri="{FF2B5EF4-FFF2-40B4-BE49-F238E27FC236}">
                <a16:creationId xmlns:a16="http://schemas.microsoft.com/office/drawing/2014/main" id="{0B0D5133-2743-40AD-A92F-742C8D4DEC96}"/>
              </a:ext>
            </a:extLst>
          </p:cNvPr>
          <p:cNvSpPr txBox="1"/>
          <p:nvPr/>
        </p:nvSpPr>
        <p:spPr>
          <a:xfrm>
            <a:off x="9684411" y="4814938"/>
            <a:ext cx="212715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A84C23B-FEBF-413E-AB11-59C7268F25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416" y="5160442"/>
            <a:ext cx="1131845" cy="1144723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DAC019DA-4453-408E-A750-0E58C22F472C}"/>
              </a:ext>
            </a:extLst>
          </p:cNvPr>
          <p:cNvSpPr/>
          <p:nvPr/>
        </p:nvSpPr>
        <p:spPr>
          <a:xfrm>
            <a:off x="479376" y="4761470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27D4156-3D60-4282-B8F8-4ACF9AEEB9FF}"/>
              </a:ext>
            </a:extLst>
          </p:cNvPr>
          <p:cNvSpPr/>
          <p:nvPr/>
        </p:nvSpPr>
        <p:spPr>
          <a:xfrm>
            <a:off x="1137518" y="5160442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40" name="17 CuadroTexto">
            <a:extLst>
              <a:ext uri="{FF2B5EF4-FFF2-40B4-BE49-F238E27FC236}">
                <a16:creationId xmlns:a16="http://schemas.microsoft.com/office/drawing/2014/main" id="{AF735029-AA4D-4F69-BCFD-671A1BDB4779}"/>
              </a:ext>
            </a:extLst>
          </p:cNvPr>
          <p:cNvSpPr txBox="1"/>
          <p:nvPr/>
        </p:nvSpPr>
        <p:spPr>
          <a:xfrm>
            <a:off x="465952" y="4814938"/>
            <a:ext cx="216997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EA4F813-49E8-4894-BE67-EBA13F4FF364}"/>
              </a:ext>
            </a:extLst>
          </p:cNvPr>
          <p:cNvSpPr/>
          <p:nvPr/>
        </p:nvSpPr>
        <p:spPr>
          <a:xfrm>
            <a:off x="475477" y="6206235"/>
            <a:ext cx="2150923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OCÉANO ÍNDICO Y PACÍFICO</a:t>
            </a:r>
          </a:p>
        </p:txBody>
      </p:sp>
      <p:pic>
        <p:nvPicPr>
          <p:cNvPr id="42" name="Picture 2" descr="Resultado de imagen de ICONO LOCALIZACIÃN">
            <a:extLst>
              <a:ext uri="{FF2B5EF4-FFF2-40B4-BE49-F238E27FC236}">
                <a16:creationId xmlns:a16="http://schemas.microsoft.com/office/drawing/2014/main" id="{CF240002-A0C7-457F-9F45-97CFAF6C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739" y="5235102"/>
            <a:ext cx="1290399" cy="6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58E3B627-9FC3-43C6-9C73-FAC5D367CAE3}"/>
              </a:ext>
            </a:extLst>
          </p:cNvPr>
          <p:cNvSpPr/>
          <p:nvPr/>
        </p:nvSpPr>
        <p:spPr>
          <a:xfrm>
            <a:off x="2788706" y="4761470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44" name="17 CuadroTexto">
            <a:extLst>
              <a:ext uri="{FF2B5EF4-FFF2-40B4-BE49-F238E27FC236}">
                <a16:creationId xmlns:a16="http://schemas.microsoft.com/office/drawing/2014/main" id="{393FE6CE-7EF3-458F-8182-743D951D0125}"/>
              </a:ext>
            </a:extLst>
          </p:cNvPr>
          <p:cNvSpPr txBox="1"/>
          <p:nvPr/>
        </p:nvSpPr>
        <p:spPr>
          <a:xfrm>
            <a:off x="2793482" y="4814938"/>
            <a:ext cx="213357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535974CD-F7C3-43D3-882C-4460EB2E65D5}"/>
              </a:ext>
            </a:extLst>
          </p:cNvPr>
          <p:cNvSpPr/>
          <p:nvPr/>
        </p:nvSpPr>
        <p:spPr>
          <a:xfrm>
            <a:off x="3446848" y="5160442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46" name="17 CuadroTexto">
            <a:extLst>
              <a:ext uri="{FF2B5EF4-FFF2-40B4-BE49-F238E27FC236}">
                <a16:creationId xmlns:a16="http://schemas.microsoft.com/office/drawing/2014/main" id="{8C02BE53-B4F9-4DBA-8A79-70AB0D44F745}"/>
              </a:ext>
            </a:extLst>
          </p:cNvPr>
          <p:cNvSpPr txBox="1"/>
          <p:nvPr/>
        </p:nvSpPr>
        <p:spPr>
          <a:xfrm>
            <a:off x="2818170" y="6229317"/>
            <a:ext cx="208419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CARGUEROS Y AUXILIARES</a:t>
            </a:r>
          </a:p>
        </p:txBody>
      </p:sp>
      <p:pic>
        <p:nvPicPr>
          <p:cNvPr id="47" name="Picture 4" descr="Resultado de imagen de ICONO BARCO">
            <a:extLst>
              <a:ext uri="{FF2B5EF4-FFF2-40B4-BE49-F238E27FC236}">
                <a16:creationId xmlns:a16="http://schemas.microsoft.com/office/drawing/2014/main" id="{A026964E-3D20-451F-851F-8D82E9467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306" y="5265869"/>
            <a:ext cx="615925" cy="6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id="{26D82EDD-892F-4FD3-A164-17EE3E7BB826}"/>
              </a:ext>
            </a:extLst>
          </p:cNvPr>
          <p:cNvSpPr/>
          <p:nvPr/>
        </p:nvSpPr>
        <p:spPr>
          <a:xfrm>
            <a:off x="7380518" y="4761470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49" name="17 CuadroTexto">
            <a:extLst>
              <a:ext uri="{FF2B5EF4-FFF2-40B4-BE49-F238E27FC236}">
                <a16:creationId xmlns:a16="http://schemas.microsoft.com/office/drawing/2014/main" id="{2899B1A9-D3D0-4907-B11C-E2BEC34B6E48}"/>
              </a:ext>
            </a:extLst>
          </p:cNvPr>
          <p:cNvSpPr txBox="1"/>
          <p:nvPr/>
        </p:nvSpPr>
        <p:spPr>
          <a:xfrm>
            <a:off x="7396870" y="4814938"/>
            <a:ext cx="21104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50" name="17 CuadroTexto">
            <a:extLst>
              <a:ext uri="{FF2B5EF4-FFF2-40B4-BE49-F238E27FC236}">
                <a16:creationId xmlns:a16="http://schemas.microsoft.com/office/drawing/2014/main" id="{4459E409-898E-4353-B4D5-99A8C4DABD31}"/>
              </a:ext>
            </a:extLst>
          </p:cNvPr>
          <p:cNvSpPr txBox="1"/>
          <p:nvPr/>
        </p:nvSpPr>
        <p:spPr>
          <a:xfrm>
            <a:off x="8100198" y="5526041"/>
            <a:ext cx="7037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latin typeface="Century Gothic" panose="020B0502020202020204" pitchFamily="34" charset="0"/>
                <a:cs typeface="Aharoni" panose="02010803020104030203" pitchFamily="2" charset="-79"/>
              </a:rPr>
              <a:t>  72</a:t>
            </a:r>
          </a:p>
        </p:txBody>
      </p:sp>
      <p:pic>
        <p:nvPicPr>
          <p:cNvPr id="51" name="Picture 2" descr="Resultado de imagen de ICONO CCTV">
            <a:extLst>
              <a:ext uri="{FF2B5EF4-FFF2-40B4-BE49-F238E27FC236}">
                <a16:creationId xmlns:a16="http://schemas.microsoft.com/office/drawing/2014/main" id="{85711334-557A-46C9-9EB8-1713F46B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9541" y="5281292"/>
            <a:ext cx="585078" cy="5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82D36849-9097-470F-98A3-917EBE1F2F5B}"/>
              </a:ext>
            </a:extLst>
          </p:cNvPr>
          <p:cNvSpPr/>
          <p:nvPr/>
        </p:nvSpPr>
        <p:spPr>
          <a:xfrm>
            <a:off x="5084612" y="4761470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53" name="17 CuadroTexto">
            <a:extLst>
              <a:ext uri="{FF2B5EF4-FFF2-40B4-BE49-F238E27FC236}">
                <a16:creationId xmlns:a16="http://schemas.microsoft.com/office/drawing/2014/main" id="{F32C2C0E-E948-4C7F-A51D-9E263159BA5B}"/>
              </a:ext>
            </a:extLst>
          </p:cNvPr>
          <p:cNvSpPr txBox="1"/>
          <p:nvPr/>
        </p:nvSpPr>
        <p:spPr>
          <a:xfrm>
            <a:off x="5092422" y="4814938"/>
            <a:ext cx="212750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sp>
        <p:nvSpPr>
          <p:cNvPr id="54" name="17 CuadroTexto">
            <a:extLst>
              <a:ext uri="{FF2B5EF4-FFF2-40B4-BE49-F238E27FC236}">
                <a16:creationId xmlns:a16="http://schemas.microsoft.com/office/drawing/2014/main" id="{4881FCCB-5BE1-4BC7-82D4-9E524AA787CB}"/>
              </a:ext>
            </a:extLst>
          </p:cNvPr>
          <p:cNvSpPr txBox="1"/>
          <p:nvPr/>
        </p:nvSpPr>
        <p:spPr>
          <a:xfrm>
            <a:off x="5088284" y="6237012"/>
            <a:ext cx="213578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000" dirty="0">
                <a:latin typeface="Century Gothic" panose="020B0502020202020204" pitchFamily="34" charset="0"/>
                <a:cs typeface="Aharoni" panose="02010803020104030203" pitchFamily="2" charset="-79"/>
              </a:rPr>
              <a:t>Control pesca ilegal </a:t>
            </a:r>
          </a:p>
        </p:txBody>
      </p:sp>
      <p:pic>
        <p:nvPicPr>
          <p:cNvPr id="55" name="Picture 2" descr="Resultado de imagen de OBJETIVO ICONO">
            <a:extLst>
              <a:ext uri="{FF2B5EF4-FFF2-40B4-BE49-F238E27FC236}">
                <a16:creationId xmlns:a16="http://schemas.microsoft.com/office/drawing/2014/main" id="{270CD6F3-ABBE-49A3-8856-38123550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009" y="5250666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41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TAIWÁN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 descr="Resultado de imagen de longline vessel taiwan">
            <a:extLst>
              <a:ext uri="{FF2B5EF4-FFF2-40B4-BE49-F238E27FC236}">
                <a16:creationId xmlns:a16="http://schemas.microsoft.com/office/drawing/2014/main" id="{830C0767-3A23-42F9-8210-B84393E20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19177"/>
            <a:ext cx="12192000" cy="46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DB6F784-6FB8-4F28-B6D1-385ABE8E8987}"/>
              </a:ext>
            </a:extLst>
          </p:cNvPr>
          <p:cNvSpPr/>
          <p:nvPr/>
        </p:nvSpPr>
        <p:spPr>
          <a:xfrm>
            <a:off x="9637829" y="4606468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7" name="17 CuadroTexto">
            <a:extLst>
              <a:ext uri="{FF2B5EF4-FFF2-40B4-BE49-F238E27FC236}">
                <a16:creationId xmlns:a16="http://schemas.microsoft.com/office/drawing/2014/main" id="{2A794B59-2D72-4CB1-BA48-A0A59B654012}"/>
              </a:ext>
            </a:extLst>
          </p:cNvPr>
          <p:cNvSpPr txBox="1"/>
          <p:nvPr/>
        </p:nvSpPr>
        <p:spPr>
          <a:xfrm>
            <a:off x="9645816" y="4659936"/>
            <a:ext cx="212715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CE725E7-4397-4B14-8B34-F5E066C332F3}"/>
              </a:ext>
            </a:extLst>
          </p:cNvPr>
          <p:cNvSpPr/>
          <p:nvPr/>
        </p:nvSpPr>
        <p:spPr>
          <a:xfrm>
            <a:off x="440781" y="4606468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BE607B4-723E-49E7-8C1F-55390B93ADC1}"/>
              </a:ext>
            </a:extLst>
          </p:cNvPr>
          <p:cNvSpPr/>
          <p:nvPr/>
        </p:nvSpPr>
        <p:spPr>
          <a:xfrm>
            <a:off x="1098923" y="5005440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17 CuadroTexto">
            <a:extLst>
              <a:ext uri="{FF2B5EF4-FFF2-40B4-BE49-F238E27FC236}">
                <a16:creationId xmlns:a16="http://schemas.microsoft.com/office/drawing/2014/main" id="{002EE534-4F09-4EFA-B195-6173D0A9A7AB}"/>
              </a:ext>
            </a:extLst>
          </p:cNvPr>
          <p:cNvSpPr txBox="1"/>
          <p:nvPr/>
        </p:nvSpPr>
        <p:spPr>
          <a:xfrm>
            <a:off x="427357" y="4659936"/>
            <a:ext cx="216997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4B71F1F-9398-4EB0-8A42-832B2F49324C}"/>
              </a:ext>
            </a:extLst>
          </p:cNvPr>
          <p:cNvSpPr/>
          <p:nvPr/>
        </p:nvSpPr>
        <p:spPr>
          <a:xfrm>
            <a:off x="436882" y="6051233"/>
            <a:ext cx="2150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OCÉANO ÍNDICO </a:t>
            </a:r>
          </a:p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Y PACÍFICO</a:t>
            </a:r>
          </a:p>
        </p:txBody>
      </p:sp>
      <p:pic>
        <p:nvPicPr>
          <p:cNvPr id="12" name="Picture 2" descr="Resultado de imagen de ICONO LOCALIZACIÃN">
            <a:extLst>
              <a:ext uri="{FF2B5EF4-FFF2-40B4-BE49-F238E27FC236}">
                <a16:creationId xmlns:a16="http://schemas.microsoft.com/office/drawing/2014/main" id="{53913FEC-D3EF-405D-8AE0-706A8E72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144" y="5080100"/>
            <a:ext cx="1290399" cy="6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BCD6919-C727-4DB2-91B8-9921340D63C3}"/>
              </a:ext>
            </a:extLst>
          </p:cNvPr>
          <p:cNvSpPr/>
          <p:nvPr/>
        </p:nvSpPr>
        <p:spPr>
          <a:xfrm>
            <a:off x="2750111" y="4606468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14" name="17 CuadroTexto">
            <a:extLst>
              <a:ext uri="{FF2B5EF4-FFF2-40B4-BE49-F238E27FC236}">
                <a16:creationId xmlns:a16="http://schemas.microsoft.com/office/drawing/2014/main" id="{9E31B092-1485-4867-A493-E30F44C1D85E}"/>
              </a:ext>
            </a:extLst>
          </p:cNvPr>
          <p:cNvSpPr txBox="1"/>
          <p:nvPr/>
        </p:nvSpPr>
        <p:spPr>
          <a:xfrm>
            <a:off x="2754887" y="4659936"/>
            <a:ext cx="213357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847E8E0-1A31-4042-AA52-86B1E4B609B6}"/>
              </a:ext>
            </a:extLst>
          </p:cNvPr>
          <p:cNvSpPr/>
          <p:nvPr/>
        </p:nvSpPr>
        <p:spPr>
          <a:xfrm>
            <a:off x="3408253" y="5005440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7 CuadroTexto">
            <a:extLst>
              <a:ext uri="{FF2B5EF4-FFF2-40B4-BE49-F238E27FC236}">
                <a16:creationId xmlns:a16="http://schemas.microsoft.com/office/drawing/2014/main" id="{F2E3AF3D-AAA5-4BA3-AF83-F5335B163457}"/>
              </a:ext>
            </a:extLst>
          </p:cNvPr>
          <p:cNvSpPr txBox="1"/>
          <p:nvPr/>
        </p:nvSpPr>
        <p:spPr>
          <a:xfrm>
            <a:off x="2779575" y="6074315"/>
            <a:ext cx="208419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PALANGREROS </a:t>
            </a:r>
          </a:p>
        </p:txBody>
      </p:sp>
      <p:pic>
        <p:nvPicPr>
          <p:cNvPr id="17" name="Picture 4" descr="Resultado de imagen de ICONO BARCO">
            <a:extLst>
              <a:ext uri="{FF2B5EF4-FFF2-40B4-BE49-F238E27FC236}">
                <a16:creationId xmlns:a16="http://schemas.microsoft.com/office/drawing/2014/main" id="{1787BABE-E098-4541-82A7-97E2134D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711" y="5110867"/>
            <a:ext cx="615925" cy="6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A4A5EB21-B2FF-49E9-ACB0-E38C1F27DF65}"/>
              </a:ext>
            </a:extLst>
          </p:cNvPr>
          <p:cNvSpPr/>
          <p:nvPr/>
        </p:nvSpPr>
        <p:spPr>
          <a:xfrm>
            <a:off x="7341923" y="4606468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19" name="17 CuadroTexto">
            <a:extLst>
              <a:ext uri="{FF2B5EF4-FFF2-40B4-BE49-F238E27FC236}">
                <a16:creationId xmlns:a16="http://schemas.microsoft.com/office/drawing/2014/main" id="{2C4B8F43-0FCD-4884-ACBC-CE437C5530AE}"/>
              </a:ext>
            </a:extLst>
          </p:cNvPr>
          <p:cNvSpPr txBox="1"/>
          <p:nvPr/>
        </p:nvSpPr>
        <p:spPr>
          <a:xfrm>
            <a:off x="7358275" y="4659936"/>
            <a:ext cx="21104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20" name="17 CuadroTexto">
            <a:extLst>
              <a:ext uri="{FF2B5EF4-FFF2-40B4-BE49-F238E27FC236}">
                <a16:creationId xmlns:a16="http://schemas.microsoft.com/office/drawing/2014/main" id="{858973B9-8076-4F75-813A-200528B18809}"/>
              </a:ext>
            </a:extLst>
          </p:cNvPr>
          <p:cNvSpPr txBox="1"/>
          <p:nvPr/>
        </p:nvSpPr>
        <p:spPr>
          <a:xfrm>
            <a:off x="8061603" y="5787132"/>
            <a:ext cx="7037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800" dirty="0">
                <a:latin typeface="Century Gothic" panose="020B0502020202020204" pitchFamily="34" charset="0"/>
                <a:cs typeface="Aharoni" panose="02010803020104030203" pitchFamily="2" charset="-79"/>
              </a:rPr>
              <a:t>  5</a:t>
            </a:r>
          </a:p>
        </p:txBody>
      </p:sp>
      <p:pic>
        <p:nvPicPr>
          <p:cNvPr id="21" name="Picture 2" descr="Resultado de imagen de ICONO CCTV">
            <a:extLst>
              <a:ext uri="{FF2B5EF4-FFF2-40B4-BE49-F238E27FC236}">
                <a16:creationId xmlns:a16="http://schemas.microsoft.com/office/drawing/2014/main" id="{2A6C1C49-390B-4C15-8D5F-D3F3B2F5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0946" y="5126290"/>
            <a:ext cx="585078" cy="5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DEABC780-0CB3-438A-8F32-5BD426107AEE}"/>
              </a:ext>
            </a:extLst>
          </p:cNvPr>
          <p:cNvSpPr/>
          <p:nvPr/>
        </p:nvSpPr>
        <p:spPr>
          <a:xfrm>
            <a:off x="5046017" y="4606468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17 CuadroTexto">
            <a:extLst>
              <a:ext uri="{FF2B5EF4-FFF2-40B4-BE49-F238E27FC236}">
                <a16:creationId xmlns:a16="http://schemas.microsoft.com/office/drawing/2014/main" id="{777F2F84-E803-4BF2-BA8C-33E206771A71}"/>
              </a:ext>
            </a:extLst>
          </p:cNvPr>
          <p:cNvSpPr txBox="1"/>
          <p:nvPr/>
        </p:nvSpPr>
        <p:spPr>
          <a:xfrm>
            <a:off x="5053827" y="4659936"/>
            <a:ext cx="212750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sp>
        <p:nvSpPr>
          <p:cNvPr id="24" name="17 CuadroTexto">
            <a:extLst>
              <a:ext uri="{FF2B5EF4-FFF2-40B4-BE49-F238E27FC236}">
                <a16:creationId xmlns:a16="http://schemas.microsoft.com/office/drawing/2014/main" id="{78A307F6-739D-49EB-B48C-88CC86894032}"/>
              </a:ext>
            </a:extLst>
          </p:cNvPr>
          <p:cNvSpPr txBox="1"/>
          <p:nvPr/>
        </p:nvSpPr>
        <p:spPr>
          <a:xfrm>
            <a:off x="5028110" y="5757559"/>
            <a:ext cx="213578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000" dirty="0">
                <a:latin typeface="Century Gothic" panose="020B0502020202020204" pitchFamily="34" charset="0"/>
                <a:cs typeface="Aharoni" panose="02010803020104030203" pitchFamily="2" charset="-79"/>
              </a:rPr>
              <a:t>Cobertura total de las campañas con equipos de monitoreo electrónico </a:t>
            </a:r>
          </a:p>
          <a:p>
            <a:pPr algn="ctr"/>
            <a:r>
              <a:rPr lang="es-ES" sz="1000" dirty="0">
                <a:latin typeface="Century Gothic" panose="020B0502020202020204" pitchFamily="34" charset="0"/>
                <a:cs typeface="Aharoni" panose="02010803020104030203" pitchFamily="2" charset="-79"/>
              </a:rPr>
              <a:t>durante 9 meses </a:t>
            </a:r>
          </a:p>
        </p:txBody>
      </p:sp>
      <p:pic>
        <p:nvPicPr>
          <p:cNvPr id="25" name="Picture 2" descr="Resultado de imagen de OBJETIVO ICONO">
            <a:extLst>
              <a:ext uri="{FF2B5EF4-FFF2-40B4-BE49-F238E27FC236}">
                <a16:creationId xmlns:a16="http://schemas.microsoft.com/office/drawing/2014/main" id="{EBA49647-0EBC-4940-8023-0E4D2886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414" y="5095664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834EBFB-3F39-4A08-95FC-44E7B9F96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3633" y="5222573"/>
            <a:ext cx="809446" cy="27699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F0A7E2D-F1AE-41B5-8F3C-710A6AF609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0024846" y="5702215"/>
            <a:ext cx="1593908" cy="442296"/>
          </a:xfrm>
          <a:prstGeom prst="rect">
            <a:avLst/>
          </a:prstGeom>
        </p:spPr>
      </p:pic>
      <p:sp>
        <p:nvSpPr>
          <p:cNvPr id="28" name="4 CuadroTexto">
            <a:extLst>
              <a:ext uri="{FF2B5EF4-FFF2-40B4-BE49-F238E27FC236}">
                <a16:creationId xmlns:a16="http://schemas.microsoft.com/office/drawing/2014/main" id="{F17986CC-7745-411E-A40B-BF40F6952C4F}"/>
              </a:ext>
            </a:extLst>
          </p:cNvPr>
          <p:cNvSpPr txBox="1"/>
          <p:nvPr/>
        </p:nvSpPr>
        <p:spPr>
          <a:xfrm>
            <a:off x="0" y="1492903"/>
            <a:ext cx="211949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_tradnl" dirty="0"/>
              <a:t> </a:t>
            </a:r>
            <a:r>
              <a:rPr lang="es-ES_tradnl" dirty="0">
                <a:solidFill>
                  <a:schemeClr val="bg1"/>
                </a:solidFill>
              </a:rPr>
              <a:t>2016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AF4075-1ABC-4B4E-9F1A-1BCFFB66B3F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81306"/>
            <a:ext cx="323116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04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ESCOCIA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7" name="Imagen 26" descr="Imagen que contiene exterior, agua&#10;&#10;Descripción generada con confianza alta">
            <a:extLst>
              <a:ext uri="{FF2B5EF4-FFF2-40B4-BE49-F238E27FC236}">
                <a16:creationId xmlns:a16="http://schemas.microsoft.com/office/drawing/2014/main" id="{EA26B475-EEE8-4509-96F2-AFA8787A0B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8" y="1306263"/>
            <a:ext cx="12191998" cy="3890565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BD37D1AC-2F19-43CB-ACA9-C1172F6DD5E1}"/>
              </a:ext>
            </a:extLst>
          </p:cNvPr>
          <p:cNvSpPr/>
          <p:nvPr/>
        </p:nvSpPr>
        <p:spPr>
          <a:xfrm>
            <a:off x="9542388" y="4777807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17 CuadroTexto">
            <a:extLst>
              <a:ext uri="{FF2B5EF4-FFF2-40B4-BE49-F238E27FC236}">
                <a16:creationId xmlns:a16="http://schemas.microsoft.com/office/drawing/2014/main" id="{2A25298F-04F6-4B1F-ABF0-E872084E5187}"/>
              </a:ext>
            </a:extLst>
          </p:cNvPr>
          <p:cNvSpPr txBox="1"/>
          <p:nvPr/>
        </p:nvSpPr>
        <p:spPr>
          <a:xfrm>
            <a:off x="9550375" y="4831275"/>
            <a:ext cx="212715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FC41254-D904-458E-8189-F443A4B383FC}"/>
              </a:ext>
            </a:extLst>
          </p:cNvPr>
          <p:cNvSpPr/>
          <p:nvPr/>
        </p:nvSpPr>
        <p:spPr>
          <a:xfrm>
            <a:off x="345340" y="4777807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19BB0EB-B5B0-48C1-BE25-F23B7162393E}"/>
              </a:ext>
            </a:extLst>
          </p:cNvPr>
          <p:cNvSpPr/>
          <p:nvPr/>
        </p:nvSpPr>
        <p:spPr>
          <a:xfrm>
            <a:off x="1003482" y="5176779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17 CuadroTexto">
            <a:extLst>
              <a:ext uri="{FF2B5EF4-FFF2-40B4-BE49-F238E27FC236}">
                <a16:creationId xmlns:a16="http://schemas.microsoft.com/office/drawing/2014/main" id="{F00EE19D-871A-4635-83C5-15D9269CDBA2}"/>
              </a:ext>
            </a:extLst>
          </p:cNvPr>
          <p:cNvSpPr txBox="1"/>
          <p:nvPr/>
        </p:nvSpPr>
        <p:spPr>
          <a:xfrm>
            <a:off x="331916" y="4831275"/>
            <a:ext cx="216997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REGIÓN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6F0F505-63D3-42F0-B3EA-7512CFED48CA}"/>
              </a:ext>
            </a:extLst>
          </p:cNvPr>
          <p:cNvSpPr/>
          <p:nvPr/>
        </p:nvSpPr>
        <p:spPr>
          <a:xfrm>
            <a:off x="341441" y="6222572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OCÉANO ATLÁNTICO </a:t>
            </a:r>
          </a:p>
        </p:txBody>
      </p:sp>
      <p:pic>
        <p:nvPicPr>
          <p:cNvPr id="34" name="Picture 2" descr="Resultado de imagen de ICONO LOCALIZACIÃN">
            <a:extLst>
              <a:ext uri="{FF2B5EF4-FFF2-40B4-BE49-F238E27FC236}">
                <a16:creationId xmlns:a16="http://schemas.microsoft.com/office/drawing/2014/main" id="{03A52CAB-2B79-46DE-8B89-25E0921C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703" y="5251439"/>
            <a:ext cx="1290399" cy="6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CF016299-218C-4659-AEA1-E859C06CA874}"/>
              </a:ext>
            </a:extLst>
          </p:cNvPr>
          <p:cNvSpPr/>
          <p:nvPr/>
        </p:nvSpPr>
        <p:spPr>
          <a:xfrm>
            <a:off x="2654670" y="4777807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36" name="17 CuadroTexto">
            <a:extLst>
              <a:ext uri="{FF2B5EF4-FFF2-40B4-BE49-F238E27FC236}">
                <a16:creationId xmlns:a16="http://schemas.microsoft.com/office/drawing/2014/main" id="{E8B24A23-1A9D-48B2-94B5-930CDEE12673}"/>
              </a:ext>
            </a:extLst>
          </p:cNvPr>
          <p:cNvSpPr txBox="1"/>
          <p:nvPr/>
        </p:nvSpPr>
        <p:spPr>
          <a:xfrm>
            <a:off x="2659446" y="4831275"/>
            <a:ext cx="213357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A2AF466-A376-4C71-8698-A3FDC9C9CE13}"/>
              </a:ext>
            </a:extLst>
          </p:cNvPr>
          <p:cNvSpPr/>
          <p:nvPr/>
        </p:nvSpPr>
        <p:spPr>
          <a:xfrm>
            <a:off x="3312812" y="5176779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17 CuadroTexto">
            <a:extLst>
              <a:ext uri="{FF2B5EF4-FFF2-40B4-BE49-F238E27FC236}">
                <a16:creationId xmlns:a16="http://schemas.microsoft.com/office/drawing/2014/main" id="{50965281-FB76-4A92-AAFF-A93B195180BC}"/>
              </a:ext>
            </a:extLst>
          </p:cNvPr>
          <p:cNvSpPr txBox="1"/>
          <p:nvPr/>
        </p:nvSpPr>
        <p:spPr>
          <a:xfrm>
            <a:off x="2684134" y="6245654"/>
            <a:ext cx="208419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DRAGAS DE VIEIRAS</a:t>
            </a:r>
          </a:p>
        </p:txBody>
      </p:sp>
      <p:pic>
        <p:nvPicPr>
          <p:cNvPr id="39" name="Picture 4" descr="Resultado de imagen de ICONO BARCO">
            <a:extLst>
              <a:ext uri="{FF2B5EF4-FFF2-40B4-BE49-F238E27FC236}">
                <a16:creationId xmlns:a16="http://schemas.microsoft.com/office/drawing/2014/main" id="{99DD28F9-31A5-4D6F-96C8-E243FF62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270" y="5282206"/>
            <a:ext cx="615925" cy="6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97A7FDBD-E016-496E-AC78-B061AC8CD9E4}"/>
              </a:ext>
            </a:extLst>
          </p:cNvPr>
          <p:cNvSpPr/>
          <p:nvPr/>
        </p:nvSpPr>
        <p:spPr>
          <a:xfrm>
            <a:off x="7246482" y="4777807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41" name="17 CuadroTexto">
            <a:extLst>
              <a:ext uri="{FF2B5EF4-FFF2-40B4-BE49-F238E27FC236}">
                <a16:creationId xmlns:a16="http://schemas.microsoft.com/office/drawing/2014/main" id="{62FEBC4D-FB60-4E94-AF25-A6BFEC833F3A}"/>
              </a:ext>
            </a:extLst>
          </p:cNvPr>
          <p:cNvSpPr txBox="1"/>
          <p:nvPr/>
        </p:nvSpPr>
        <p:spPr>
          <a:xfrm>
            <a:off x="7262834" y="4831275"/>
            <a:ext cx="21104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42" name="17 CuadroTexto">
            <a:extLst>
              <a:ext uri="{FF2B5EF4-FFF2-40B4-BE49-F238E27FC236}">
                <a16:creationId xmlns:a16="http://schemas.microsoft.com/office/drawing/2014/main" id="{F9741FA4-FB50-402D-82BD-3F47ED9FF6B1}"/>
              </a:ext>
            </a:extLst>
          </p:cNvPr>
          <p:cNvSpPr txBox="1"/>
          <p:nvPr/>
        </p:nvSpPr>
        <p:spPr>
          <a:xfrm>
            <a:off x="7906819" y="5913334"/>
            <a:ext cx="7037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800" dirty="0">
                <a:latin typeface="Century Gothic" panose="020B0502020202020204" pitchFamily="34" charset="0"/>
                <a:cs typeface="Aharoni" panose="02010803020104030203" pitchFamily="2" charset="-79"/>
              </a:rPr>
              <a:t>  6</a:t>
            </a:r>
          </a:p>
        </p:txBody>
      </p:sp>
      <p:pic>
        <p:nvPicPr>
          <p:cNvPr id="43" name="Picture 2" descr="Resultado de imagen de ICONO CCTV">
            <a:extLst>
              <a:ext uri="{FF2B5EF4-FFF2-40B4-BE49-F238E27FC236}">
                <a16:creationId xmlns:a16="http://schemas.microsoft.com/office/drawing/2014/main" id="{C6CA719E-4C49-4716-85B8-858F2C9D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5505" y="5297629"/>
            <a:ext cx="585078" cy="5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2146DFF4-5F21-414F-8A5A-DEA6FB834E8B}"/>
              </a:ext>
            </a:extLst>
          </p:cNvPr>
          <p:cNvSpPr/>
          <p:nvPr/>
        </p:nvSpPr>
        <p:spPr>
          <a:xfrm>
            <a:off x="4950576" y="4777807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45" name="17 CuadroTexto">
            <a:extLst>
              <a:ext uri="{FF2B5EF4-FFF2-40B4-BE49-F238E27FC236}">
                <a16:creationId xmlns:a16="http://schemas.microsoft.com/office/drawing/2014/main" id="{9C5C5B26-77EB-418D-ABCA-728A75D2097D}"/>
              </a:ext>
            </a:extLst>
          </p:cNvPr>
          <p:cNvSpPr txBox="1"/>
          <p:nvPr/>
        </p:nvSpPr>
        <p:spPr>
          <a:xfrm>
            <a:off x="4958386" y="4831275"/>
            <a:ext cx="212750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pic>
        <p:nvPicPr>
          <p:cNvPr id="46" name="Picture 2" descr="Resultado de imagen de OBJETIVO ICONO">
            <a:extLst>
              <a:ext uri="{FF2B5EF4-FFF2-40B4-BE49-F238E27FC236}">
                <a16:creationId xmlns:a16="http://schemas.microsoft.com/office/drawing/2014/main" id="{47342300-35A4-4D78-A030-2CB98D98E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973" y="5267003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17 CuadroTexto">
            <a:extLst>
              <a:ext uri="{FF2B5EF4-FFF2-40B4-BE49-F238E27FC236}">
                <a16:creationId xmlns:a16="http://schemas.microsoft.com/office/drawing/2014/main" id="{1CD191BE-71E5-45C2-80D4-02BBB15EDC5C}"/>
              </a:ext>
            </a:extLst>
          </p:cNvPr>
          <p:cNvSpPr txBox="1"/>
          <p:nvPr/>
        </p:nvSpPr>
        <p:spPr>
          <a:xfrm>
            <a:off x="5006599" y="5955575"/>
            <a:ext cx="21638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000" dirty="0">
                <a:latin typeface="Century Gothic" panose="020B0502020202020204" pitchFamily="34" charset="0"/>
                <a:cs typeface="Aharoni" panose="02010803020104030203" pitchFamily="2" charset="-79"/>
              </a:rPr>
              <a:t>Cumplimiento de regulaciones de Marine Scotland </a:t>
            </a:r>
          </a:p>
          <a:p>
            <a:pPr algn="ctr"/>
            <a:r>
              <a:rPr lang="es-ES_tradnl" sz="1000" dirty="0">
                <a:latin typeface="Century Gothic" panose="020B0502020202020204" pitchFamily="34" charset="0"/>
                <a:cs typeface="Aharoni" panose="02010803020104030203" pitchFamily="2" charset="-79"/>
              </a:rPr>
              <a:t>para el control de áreas protegidas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B35E05F-9B05-464B-8049-158CC33FCF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841475" y="5416446"/>
            <a:ext cx="1596620" cy="399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9DDD29C7-DE43-4616-A0D0-8F1FA47E329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777" r="-14581"/>
          <a:stretch/>
        </p:blipFill>
        <p:spPr>
          <a:xfrm>
            <a:off x="10320454" y="5544189"/>
            <a:ext cx="797189" cy="870727"/>
          </a:xfrm>
          <a:prstGeom prst="rect">
            <a:avLst/>
          </a:prstGeom>
        </p:spPr>
      </p:pic>
      <p:sp>
        <p:nvSpPr>
          <p:cNvPr id="50" name="4 CuadroTexto">
            <a:extLst>
              <a:ext uri="{FF2B5EF4-FFF2-40B4-BE49-F238E27FC236}">
                <a16:creationId xmlns:a16="http://schemas.microsoft.com/office/drawing/2014/main" id="{EF10F832-436D-474D-943D-DF86DBD6794B}"/>
              </a:ext>
            </a:extLst>
          </p:cNvPr>
          <p:cNvSpPr txBox="1"/>
          <p:nvPr/>
        </p:nvSpPr>
        <p:spPr>
          <a:xfrm>
            <a:off x="-11902" y="1619678"/>
            <a:ext cx="211949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_tradnl" dirty="0"/>
              <a:t> </a:t>
            </a:r>
            <a:r>
              <a:rPr lang="es-ES_tradnl" dirty="0">
                <a:solidFill>
                  <a:schemeClr val="bg1"/>
                </a:solidFill>
              </a:rPr>
              <a:t>2016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1" name="Picture 34" descr="Resultado de imagen de ESCOCIA bandera">
            <a:extLst>
              <a:ext uri="{FF2B5EF4-FFF2-40B4-BE49-F238E27FC236}">
                <a16:creationId xmlns:a16="http://schemas.microsoft.com/office/drawing/2014/main" id="{B1C9493B-0AF6-45E9-93B4-A0F6C8CE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272" y="1699104"/>
            <a:ext cx="316102" cy="21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9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ISLA REUNIÓN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9" name="Imagen 43" descr="Imagen que contiene cielo, exterior, agua, barco&#10;&#10;Descripción generada con confianza muy alta">
            <a:extLst>
              <a:ext uri="{FF2B5EF4-FFF2-40B4-BE49-F238E27FC236}">
                <a16:creationId xmlns:a16="http://schemas.microsoft.com/office/drawing/2014/main" id="{104A6F4C-E008-4998-96FE-D1D0F7A4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2" y="1326003"/>
            <a:ext cx="12192000" cy="3984861"/>
          </a:xfrm>
          <a:prstGeom prst="rect">
            <a:avLst/>
          </a:prstGeom>
        </p:spPr>
      </p:pic>
      <p:sp>
        <p:nvSpPr>
          <p:cNvPr id="30" name="4 CuadroTexto">
            <a:extLst>
              <a:ext uri="{FF2B5EF4-FFF2-40B4-BE49-F238E27FC236}">
                <a16:creationId xmlns:a16="http://schemas.microsoft.com/office/drawing/2014/main" id="{A681A0FE-CB05-4F53-A717-8764CAFC58A7}"/>
              </a:ext>
            </a:extLst>
          </p:cNvPr>
          <p:cNvSpPr txBox="1"/>
          <p:nvPr/>
        </p:nvSpPr>
        <p:spPr>
          <a:xfrm>
            <a:off x="2607" y="1583621"/>
            <a:ext cx="2351259" cy="369332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2018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50">
            <a:extLst>
              <a:ext uri="{FF2B5EF4-FFF2-40B4-BE49-F238E27FC236}">
                <a16:creationId xmlns:a16="http://schemas.microsoft.com/office/drawing/2014/main" id="{A42FDD63-33F8-4F57-9F39-E11ECF9D2FBF}"/>
              </a:ext>
            </a:extLst>
          </p:cNvPr>
          <p:cNvSpPr/>
          <p:nvPr/>
        </p:nvSpPr>
        <p:spPr>
          <a:xfrm>
            <a:off x="9266997" y="4896990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32" name="17 CuadroTexto">
            <a:extLst>
              <a:ext uri="{FF2B5EF4-FFF2-40B4-BE49-F238E27FC236}">
                <a16:creationId xmlns:a16="http://schemas.microsoft.com/office/drawing/2014/main" id="{273890A0-9F8D-4FA6-8360-241F331E5D05}"/>
              </a:ext>
            </a:extLst>
          </p:cNvPr>
          <p:cNvSpPr txBox="1"/>
          <p:nvPr/>
        </p:nvSpPr>
        <p:spPr>
          <a:xfrm>
            <a:off x="9274242" y="4941168"/>
            <a:ext cx="1929712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33" name="Rectángulo 52">
            <a:extLst>
              <a:ext uri="{FF2B5EF4-FFF2-40B4-BE49-F238E27FC236}">
                <a16:creationId xmlns:a16="http://schemas.microsoft.com/office/drawing/2014/main" id="{D2B5AF4C-9CD6-4D9C-B491-78AA9E1DFAD2}"/>
              </a:ext>
            </a:extLst>
          </p:cNvPr>
          <p:cNvSpPr/>
          <p:nvPr/>
        </p:nvSpPr>
        <p:spPr>
          <a:xfrm>
            <a:off x="923602" y="4896990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34" name="Elipse 53">
            <a:extLst>
              <a:ext uri="{FF2B5EF4-FFF2-40B4-BE49-F238E27FC236}">
                <a16:creationId xmlns:a16="http://schemas.microsoft.com/office/drawing/2014/main" id="{4036332E-66EE-4346-BA94-CC75F1F85CAD}"/>
              </a:ext>
            </a:extLst>
          </p:cNvPr>
          <p:cNvSpPr/>
          <p:nvPr/>
        </p:nvSpPr>
        <p:spPr>
          <a:xfrm>
            <a:off x="1520657" y="5258930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35" name="17 CuadroTexto">
            <a:extLst>
              <a:ext uri="{FF2B5EF4-FFF2-40B4-BE49-F238E27FC236}">
                <a16:creationId xmlns:a16="http://schemas.microsoft.com/office/drawing/2014/main" id="{3F366825-4044-4CA4-BEAB-C634D037C461}"/>
              </a:ext>
            </a:extLst>
          </p:cNvPr>
          <p:cNvSpPr txBox="1"/>
          <p:nvPr/>
        </p:nvSpPr>
        <p:spPr>
          <a:xfrm>
            <a:off x="911424" y="4941168"/>
            <a:ext cx="1968560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36" name="Rectángulo 55">
            <a:extLst>
              <a:ext uri="{FF2B5EF4-FFF2-40B4-BE49-F238E27FC236}">
                <a16:creationId xmlns:a16="http://schemas.microsoft.com/office/drawing/2014/main" id="{E873184F-C3BD-4DE1-8092-94A95C2EF2DC}"/>
              </a:ext>
            </a:extLst>
          </p:cNvPr>
          <p:cNvSpPr/>
          <p:nvPr/>
        </p:nvSpPr>
        <p:spPr>
          <a:xfrm>
            <a:off x="920065" y="6207655"/>
            <a:ext cx="1951278" cy="245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OCEÁNO ÍNDICO</a:t>
            </a:r>
          </a:p>
        </p:txBody>
      </p:sp>
      <p:pic>
        <p:nvPicPr>
          <p:cNvPr id="37" name="Picture 2" descr="Resultado de imagen de ICONO LOCALIZACIÃN">
            <a:extLst>
              <a:ext uri="{FF2B5EF4-FFF2-40B4-BE49-F238E27FC236}">
                <a16:creationId xmlns:a16="http://schemas.microsoft.com/office/drawing/2014/main" id="{0634C01D-F589-4C35-91BA-AB2469D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391" y="5326660"/>
            <a:ext cx="1170627" cy="6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ángulo 57">
            <a:extLst>
              <a:ext uri="{FF2B5EF4-FFF2-40B4-BE49-F238E27FC236}">
                <a16:creationId xmlns:a16="http://schemas.microsoft.com/office/drawing/2014/main" id="{B9B7FFCF-3C3C-4F31-8A9B-6C19F96D396F}"/>
              </a:ext>
            </a:extLst>
          </p:cNvPr>
          <p:cNvSpPr/>
          <p:nvPr/>
        </p:nvSpPr>
        <p:spPr>
          <a:xfrm>
            <a:off x="3018585" y="4896990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39" name="17 CuadroTexto">
            <a:extLst>
              <a:ext uri="{FF2B5EF4-FFF2-40B4-BE49-F238E27FC236}">
                <a16:creationId xmlns:a16="http://schemas.microsoft.com/office/drawing/2014/main" id="{D1611BE0-E489-4F50-8CF7-C164552FC8E0}"/>
              </a:ext>
            </a:extLst>
          </p:cNvPr>
          <p:cNvSpPr txBox="1"/>
          <p:nvPr/>
        </p:nvSpPr>
        <p:spPr>
          <a:xfrm>
            <a:off x="3022917" y="4941168"/>
            <a:ext cx="1935538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40" name="Elipse 59">
            <a:extLst>
              <a:ext uri="{FF2B5EF4-FFF2-40B4-BE49-F238E27FC236}">
                <a16:creationId xmlns:a16="http://schemas.microsoft.com/office/drawing/2014/main" id="{4CF3FF89-8943-4599-B2E6-8924D2AF2ED5}"/>
              </a:ext>
            </a:extLst>
          </p:cNvPr>
          <p:cNvSpPr/>
          <p:nvPr/>
        </p:nvSpPr>
        <p:spPr>
          <a:xfrm>
            <a:off x="3615639" y="5258930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41" name="17 CuadroTexto">
            <a:extLst>
              <a:ext uri="{FF2B5EF4-FFF2-40B4-BE49-F238E27FC236}">
                <a16:creationId xmlns:a16="http://schemas.microsoft.com/office/drawing/2014/main" id="{3A87763E-BF42-4B83-B5DE-6CEE73D3E3AD}"/>
              </a:ext>
            </a:extLst>
          </p:cNvPr>
          <p:cNvSpPr txBox="1"/>
          <p:nvPr/>
        </p:nvSpPr>
        <p:spPr>
          <a:xfrm>
            <a:off x="3045313" y="6195430"/>
            <a:ext cx="1890746" cy="2459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PALANGRE SUPERFICIE </a:t>
            </a:r>
          </a:p>
        </p:txBody>
      </p:sp>
      <p:pic>
        <p:nvPicPr>
          <p:cNvPr id="42" name="Picture 4" descr="Resultado de imagen de ICONO BARCO">
            <a:extLst>
              <a:ext uri="{FF2B5EF4-FFF2-40B4-BE49-F238E27FC236}">
                <a16:creationId xmlns:a16="http://schemas.microsoft.com/office/drawing/2014/main" id="{9DC7B7E3-6B2A-46F6-8B85-65F0C2304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308" y="5354572"/>
            <a:ext cx="558756" cy="5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62">
            <a:extLst>
              <a:ext uri="{FF2B5EF4-FFF2-40B4-BE49-F238E27FC236}">
                <a16:creationId xmlns:a16="http://schemas.microsoft.com/office/drawing/2014/main" id="{C5165DD7-E2F2-4CCD-B80D-0B9D3ED5A2A2}"/>
              </a:ext>
            </a:extLst>
          </p:cNvPr>
          <p:cNvSpPr/>
          <p:nvPr/>
        </p:nvSpPr>
        <p:spPr>
          <a:xfrm>
            <a:off x="7184193" y="4896990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44" name="17 CuadroTexto">
            <a:extLst>
              <a:ext uri="{FF2B5EF4-FFF2-40B4-BE49-F238E27FC236}">
                <a16:creationId xmlns:a16="http://schemas.microsoft.com/office/drawing/2014/main" id="{AA67DC7F-AA11-4CD7-9165-A4473AE907E5}"/>
              </a:ext>
            </a:extLst>
          </p:cNvPr>
          <p:cNvSpPr txBox="1"/>
          <p:nvPr/>
        </p:nvSpPr>
        <p:spPr>
          <a:xfrm>
            <a:off x="7199027" y="4941168"/>
            <a:ext cx="1914536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45" name="17 CuadroTexto">
            <a:extLst>
              <a:ext uri="{FF2B5EF4-FFF2-40B4-BE49-F238E27FC236}">
                <a16:creationId xmlns:a16="http://schemas.microsoft.com/office/drawing/2014/main" id="{2C8D94DC-1A37-45DD-B45C-9F9EA36ED022}"/>
              </a:ext>
            </a:extLst>
          </p:cNvPr>
          <p:cNvSpPr txBox="1"/>
          <p:nvPr/>
        </p:nvSpPr>
        <p:spPr>
          <a:xfrm>
            <a:off x="7837073" y="5963790"/>
            <a:ext cx="638442" cy="48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540" dirty="0">
                <a:latin typeface="Century Gothic" panose="020B0502020202020204" pitchFamily="34" charset="0"/>
                <a:cs typeface="Aharoni" panose="02010803020104030203" pitchFamily="2" charset="-79"/>
              </a:rPr>
              <a:t>  2</a:t>
            </a:r>
          </a:p>
        </p:txBody>
      </p:sp>
      <p:pic>
        <p:nvPicPr>
          <p:cNvPr id="46" name="Picture 2" descr="Resultado de imagen de ICONO CCTV">
            <a:extLst>
              <a:ext uri="{FF2B5EF4-FFF2-40B4-BE49-F238E27FC236}">
                <a16:creationId xmlns:a16="http://schemas.microsoft.com/office/drawing/2014/main" id="{152EF976-CB53-4F02-9849-28C6DEA2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0908" y="5368563"/>
            <a:ext cx="530772" cy="5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 66">
            <a:extLst>
              <a:ext uri="{FF2B5EF4-FFF2-40B4-BE49-F238E27FC236}">
                <a16:creationId xmlns:a16="http://schemas.microsoft.com/office/drawing/2014/main" id="{2E1F7669-1699-4E68-B0C6-4C132034B64D}"/>
              </a:ext>
            </a:extLst>
          </p:cNvPr>
          <p:cNvSpPr/>
          <p:nvPr/>
        </p:nvSpPr>
        <p:spPr>
          <a:xfrm>
            <a:off x="5101389" y="4896990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48" name="17 CuadroTexto">
            <a:extLst>
              <a:ext uri="{FF2B5EF4-FFF2-40B4-BE49-F238E27FC236}">
                <a16:creationId xmlns:a16="http://schemas.microsoft.com/office/drawing/2014/main" id="{8F8EF2B8-0C57-4C02-A512-70671974BD2D}"/>
              </a:ext>
            </a:extLst>
          </p:cNvPr>
          <p:cNvSpPr txBox="1"/>
          <p:nvPr/>
        </p:nvSpPr>
        <p:spPr>
          <a:xfrm>
            <a:off x="5108034" y="4941168"/>
            <a:ext cx="1930033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sp>
        <p:nvSpPr>
          <p:cNvPr id="49" name="17 CuadroTexto">
            <a:extLst>
              <a:ext uri="{FF2B5EF4-FFF2-40B4-BE49-F238E27FC236}">
                <a16:creationId xmlns:a16="http://schemas.microsoft.com/office/drawing/2014/main" id="{B8DECB1A-0318-4517-A7A1-71AF41F55DEE}"/>
              </a:ext>
            </a:extLst>
          </p:cNvPr>
          <p:cNvSpPr txBox="1"/>
          <p:nvPr/>
        </p:nvSpPr>
        <p:spPr>
          <a:xfrm>
            <a:off x="5104280" y="5924177"/>
            <a:ext cx="1937541" cy="7200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816" dirty="0">
                <a:latin typeface="Century Gothic" panose="020B0502020202020204" pitchFamily="34" charset="0"/>
                <a:cs typeface="Aharoni" panose="02010803020104030203" pitchFamily="2" charset="-79"/>
              </a:rPr>
              <a:t>Colaboración con IRD (Francia) y AZTI (España) para lograr cobertura total de las operaciones de pesca con monitoreo electrónico.</a:t>
            </a:r>
          </a:p>
        </p:txBody>
      </p:sp>
      <p:pic>
        <p:nvPicPr>
          <p:cNvPr id="50" name="Picture 2" descr="Resultado de imagen de OBJETIVO ICONO">
            <a:extLst>
              <a:ext uri="{FF2B5EF4-FFF2-40B4-BE49-F238E27FC236}">
                <a16:creationId xmlns:a16="http://schemas.microsoft.com/office/drawing/2014/main" id="{046DD673-A8FB-428A-AD0C-9A0E3FD3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880" y="5340780"/>
            <a:ext cx="586340" cy="5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Resultado de imagen de AZTI">
            <a:extLst>
              <a:ext uri="{FF2B5EF4-FFF2-40B4-BE49-F238E27FC236}">
                <a16:creationId xmlns:a16="http://schemas.microsoft.com/office/drawing/2014/main" id="{7EA952C9-E38C-45C8-AF6E-8A282221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3352" y="5410156"/>
            <a:ext cx="891492" cy="38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n 73">
            <a:extLst>
              <a:ext uri="{FF2B5EF4-FFF2-40B4-BE49-F238E27FC236}">
                <a16:creationId xmlns:a16="http://schemas.microsoft.com/office/drawing/2014/main" id="{9245241C-135F-4877-A9E8-01D301D8F5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673" y="5916095"/>
            <a:ext cx="540850" cy="540850"/>
          </a:xfrm>
          <a:prstGeom prst="rect">
            <a:avLst/>
          </a:prstGeom>
        </p:spPr>
      </p:pic>
      <p:pic>
        <p:nvPicPr>
          <p:cNvPr id="53" name="Picture 2" descr="Flag of RÃ©union">
            <a:extLst>
              <a:ext uri="{FF2B5EF4-FFF2-40B4-BE49-F238E27FC236}">
                <a16:creationId xmlns:a16="http://schemas.microsoft.com/office/drawing/2014/main" id="{60915F93-C197-4418-BA34-5997F8008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3150" y="1662374"/>
            <a:ext cx="298478" cy="1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116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SRI-LANKA - Proyecto FAO / IOTC 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6172A262-7D36-4890-A29A-50EEC87E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3" y="1317664"/>
            <a:ext cx="11753850" cy="455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4 CuadroTexto">
            <a:extLst>
              <a:ext uri="{FF2B5EF4-FFF2-40B4-BE49-F238E27FC236}">
                <a16:creationId xmlns:a16="http://schemas.microsoft.com/office/drawing/2014/main" id="{2D6FB263-EBF7-42B5-A5F3-509924773C31}"/>
              </a:ext>
            </a:extLst>
          </p:cNvPr>
          <p:cNvSpPr txBox="1"/>
          <p:nvPr/>
        </p:nvSpPr>
        <p:spPr>
          <a:xfrm>
            <a:off x="0" y="1492903"/>
            <a:ext cx="211949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_tradnl" dirty="0"/>
              <a:t> </a:t>
            </a:r>
            <a:r>
              <a:rPr lang="es-ES_tradnl" dirty="0">
                <a:solidFill>
                  <a:schemeClr val="bg1"/>
                </a:solidFill>
              </a:rPr>
              <a:t>2019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2" name="Rectángulo 28">
            <a:extLst>
              <a:ext uri="{FF2B5EF4-FFF2-40B4-BE49-F238E27FC236}">
                <a16:creationId xmlns:a16="http://schemas.microsoft.com/office/drawing/2014/main" id="{5732C1DD-66F0-4D74-A378-2FA0264A3044}"/>
              </a:ext>
            </a:extLst>
          </p:cNvPr>
          <p:cNvSpPr/>
          <p:nvPr/>
        </p:nvSpPr>
        <p:spPr>
          <a:xfrm>
            <a:off x="9346477" y="4535364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33" name="17 CuadroTexto">
            <a:extLst>
              <a:ext uri="{FF2B5EF4-FFF2-40B4-BE49-F238E27FC236}">
                <a16:creationId xmlns:a16="http://schemas.microsoft.com/office/drawing/2014/main" id="{29C9E892-0C84-430F-B2A8-973612778A37}"/>
              </a:ext>
            </a:extLst>
          </p:cNvPr>
          <p:cNvSpPr txBox="1"/>
          <p:nvPr/>
        </p:nvSpPr>
        <p:spPr>
          <a:xfrm>
            <a:off x="9354464" y="4588832"/>
            <a:ext cx="212715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34" name="Rectángulo 31">
            <a:extLst>
              <a:ext uri="{FF2B5EF4-FFF2-40B4-BE49-F238E27FC236}">
                <a16:creationId xmlns:a16="http://schemas.microsoft.com/office/drawing/2014/main" id="{A3E08A31-7698-49AA-91CA-9CB3A3FDF849}"/>
              </a:ext>
            </a:extLst>
          </p:cNvPr>
          <p:cNvSpPr/>
          <p:nvPr/>
        </p:nvSpPr>
        <p:spPr>
          <a:xfrm>
            <a:off x="149429" y="4535364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17 CuadroTexto">
            <a:extLst>
              <a:ext uri="{FF2B5EF4-FFF2-40B4-BE49-F238E27FC236}">
                <a16:creationId xmlns:a16="http://schemas.microsoft.com/office/drawing/2014/main" id="{B887BC91-66A1-4627-81B9-E3AD25C3FA58}"/>
              </a:ext>
            </a:extLst>
          </p:cNvPr>
          <p:cNvSpPr txBox="1"/>
          <p:nvPr/>
        </p:nvSpPr>
        <p:spPr>
          <a:xfrm>
            <a:off x="136005" y="4588832"/>
            <a:ext cx="216997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36" name="Rectángulo 34">
            <a:extLst>
              <a:ext uri="{FF2B5EF4-FFF2-40B4-BE49-F238E27FC236}">
                <a16:creationId xmlns:a16="http://schemas.microsoft.com/office/drawing/2014/main" id="{D2884971-DD8C-4ECF-9F1D-86738950417D}"/>
              </a:ext>
            </a:extLst>
          </p:cNvPr>
          <p:cNvSpPr/>
          <p:nvPr/>
        </p:nvSpPr>
        <p:spPr>
          <a:xfrm>
            <a:off x="145530" y="5980129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OCÉANO ÍNDICO</a:t>
            </a:r>
          </a:p>
        </p:txBody>
      </p:sp>
      <p:pic>
        <p:nvPicPr>
          <p:cNvPr id="37" name="Picture 2" descr="Resultado de imagen de ICONO LOCALIZACIÃN">
            <a:extLst>
              <a:ext uri="{FF2B5EF4-FFF2-40B4-BE49-F238E27FC236}">
                <a16:creationId xmlns:a16="http://schemas.microsoft.com/office/drawing/2014/main" id="{D6E51A3A-5877-4E62-B485-E187E611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92" y="5008996"/>
            <a:ext cx="1290399" cy="6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ángulo 36">
            <a:extLst>
              <a:ext uri="{FF2B5EF4-FFF2-40B4-BE49-F238E27FC236}">
                <a16:creationId xmlns:a16="http://schemas.microsoft.com/office/drawing/2014/main" id="{38858AC3-8708-4E08-B581-737ABC6747B9}"/>
              </a:ext>
            </a:extLst>
          </p:cNvPr>
          <p:cNvSpPr/>
          <p:nvPr/>
        </p:nvSpPr>
        <p:spPr>
          <a:xfrm>
            <a:off x="2458759" y="4535364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39" name="17 CuadroTexto">
            <a:extLst>
              <a:ext uri="{FF2B5EF4-FFF2-40B4-BE49-F238E27FC236}">
                <a16:creationId xmlns:a16="http://schemas.microsoft.com/office/drawing/2014/main" id="{765B7668-4EF3-4D34-8255-52788D47CE5E}"/>
              </a:ext>
            </a:extLst>
          </p:cNvPr>
          <p:cNvSpPr txBox="1"/>
          <p:nvPr/>
        </p:nvSpPr>
        <p:spPr>
          <a:xfrm>
            <a:off x="2463535" y="4588832"/>
            <a:ext cx="213357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40" name="17 CuadroTexto">
            <a:extLst>
              <a:ext uri="{FF2B5EF4-FFF2-40B4-BE49-F238E27FC236}">
                <a16:creationId xmlns:a16="http://schemas.microsoft.com/office/drawing/2014/main" id="{78B63033-0299-4364-B818-E1C978422A66}"/>
              </a:ext>
            </a:extLst>
          </p:cNvPr>
          <p:cNvSpPr txBox="1"/>
          <p:nvPr/>
        </p:nvSpPr>
        <p:spPr>
          <a:xfrm>
            <a:off x="2488223" y="6003211"/>
            <a:ext cx="208419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PALANGRE SUPERFICIE </a:t>
            </a:r>
          </a:p>
        </p:txBody>
      </p:sp>
      <p:pic>
        <p:nvPicPr>
          <p:cNvPr id="41" name="Picture 4" descr="Resultado de imagen de ICONO BARCO">
            <a:extLst>
              <a:ext uri="{FF2B5EF4-FFF2-40B4-BE49-F238E27FC236}">
                <a16:creationId xmlns:a16="http://schemas.microsoft.com/office/drawing/2014/main" id="{76784360-0EDB-4675-B2B0-572FC1CB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359" y="5039763"/>
            <a:ext cx="615925" cy="6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6027CC41-D5AC-4AAC-88DC-795E25D38705}"/>
              </a:ext>
            </a:extLst>
          </p:cNvPr>
          <p:cNvSpPr/>
          <p:nvPr/>
        </p:nvSpPr>
        <p:spPr>
          <a:xfrm>
            <a:off x="7050571" y="4535364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43" name="17 CuadroTexto">
            <a:extLst>
              <a:ext uri="{FF2B5EF4-FFF2-40B4-BE49-F238E27FC236}">
                <a16:creationId xmlns:a16="http://schemas.microsoft.com/office/drawing/2014/main" id="{4AC0CA19-BC0C-42FF-923A-00438EE15680}"/>
              </a:ext>
            </a:extLst>
          </p:cNvPr>
          <p:cNvSpPr txBox="1"/>
          <p:nvPr/>
        </p:nvSpPr>
        <p:spPr>
          <a:xfrm>
            <a:off x="7066923" y="4588832"/>
            <a:ext cx="21104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OF INSTALACIONES</a:t>
            </a:r>
          </a:p>
        </p:txBody>
      </p:sp>
      <p:sp>
        <p:nvSpPr>
          <p:cNvPr id="44" name="17 CuadroTexto">
            <a:extLst>
              <a:ext uri="{FF2B5EF4-FFF2-40B4-BE49-F238E27FC236}">
                <a16:creationId xmlns:a16="http://schemas.microsoft.com/office/drawing/2014/main" id="{C60BD629-DE62-4C79-934C-82CCE742C256}"/>
              </a:ext>
            </a:extLst>
          </p:cNvPr>
          <p:cNvSpPr txBox="1"/>
          <p:nvPr/>
        </p:nvSpPr>
        <p:spPr>
          <a:xfrm>
            <a:off x="7770251" y="5643457"/>
            <a:ext cx="7037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800" dirty="0">
                <a:latin typeface="Century Gothic" panose="020B0502020202020204" pitchFamily="34" charset="0"/>
                <a:cs typeface="Aharoni" panose="02010803020104030203" pitchFamily="2" charset="-79"/>
              </a:rPr>
              <a:t>  6</a:t>
            </a:r>
          </a:p>
        </p:txBody>
      </p:sp>
      <p:pic>
        <p:nvPicPr>
          <p:cNvPr id="45" name="Picture 2" descr="Resultado de imagen de ICONO CCTV">
            <a:extLst>
              <a:ext uri="{FF2B5EF4-FFF2-40B4-BE49-F238E27FC236}">
                <a16:creationId xmlns:a16="http://schemas.microsoft.com/office/drawing/2014/main" id="{C6BE9ABA-59D3-47A5-B69A-49983F0A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9594" y="5055186"/>
            <a:ext cx="585078" cy="5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ángulo 53">
            <a:extLst>
              <a:ext uri="{FF2B5EF4-FFF2-40B4-BE49-F238E27FC236}">
                <a16:creationId xmlns:a16="http://schemas.microsoft.com/office/drawing/2014/main" id="{D366DB66-ED53-4E0B-B1E0-191726F17EF9}"/>
              </a:ext>
            </a:extLst>
          </p:cNvPr>
          <p:cNvSpPr/>
          <p:nvPr/>
        </p:nvSpPr>
        <p:spPr>
          <a:xfrm>
            <a:off x="4754665" y="4535364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47" name="17 CuadroTexto">
            <a:extLst>
              <a:ext uri="{FF2B5EF4-FFF2-40B4-BE49-F238E27FC236}">
                <a16:creationId xmlns:a16="http://schemas.microsoft.com/office/drawing/2014/main" id="{34FFC30D-C6EC-4B3C-951B-44A529A7A60A}"/>
              </a:ext>
            </a:extLst>
          </p:cNvPr>
          <p:cNvSpPr txBox="1"/>
          <p:nvPr/>
        </p:nvSpPr>
        <p:spPr>
          <a:xfrm>
            <a:off x="4762475" y="4588832"/>
            <a:ext cx="212750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sp>
        <p:nvSpPr>
          <p:cNvPr id="48" name="17 CuadroTexto">
            <a:extLst>
              <a:ext uri="{FF2B5EF4-FFF2-40B4-BE49-F238E27FC236}">
                <a16:creationId xmlns:a16="http://schemas.microsoft.com/office/drawing/2014/main" id="{449CE091-312C-4C53-85AA-843B65E82749}"/>
              </a:ext>
            </a:extLst>
          </p:cNvPr>
          <p:cNvSpPr txBox="1"/>
          <p:nvPr/>
        </p:nvSpPr>
        <p:spPr>
          <a:xfrm>
            <a:off x="4762475" y="5703129"/>
            <a:ext cx="213578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000" dirty="0">
                <a:latin typeface="Century Gothic" panose="020B0502020202020204" pitchFamily="34" charset="0"/>
                <a:cs typeface="Aharoni" panose="02010803020104030203" pitchFamily="2" charset="-79"/>
              </a:rPr>
              <a:t>Introducción de Monitorización Electrónica para la elaboración de informes de pesca (IOTC).</a:t>
            </a:r>
          </a:p>
        </p:txBody>
      </p:sp>
      <p:pic>
        <p:nvPicPr>
          <p:cNvPr id="49" name="Picture 2" descr="Resultado de imagen de OBJETIVO ICONO">
            <a:extLst>
              <a:ext uri="{FF2B5EF4-FFF2-40B4-BE49-F238E27FC236}">
                <a16:creationId xmlns:a16="http://schemas.microsoft.com/office/drawing/2014/main" id="{2A658ECE-E0D8-4F48-AC0F-A55F51F5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062" y="5024560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Emblem of Sri Lanka.svg">
            <a:extLst>
              <a:ext uri="{FF2B5EF4-FFF2-40B4-BE49-F238E27FC236}">
                <a16:creationId xmlns:a16="http://schemas.microsoft.com/office/drawing/2014/main" id="{58F31FDC-A1E6-487F-A9D7-047FE64B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9232" y="4912122"/>
            <a:ext cx="464234" cy="659213"/>
          </a:xfrm>
          <a:prstGeom prst="rect">
            <a:avLst/>
          </a:prstGeom>
          <a:noFill/>
        </p:spPr>
      </p:pic>
      <p:pic>
        <p:nvPicPr>
          <p:cNvPr id="51" name="Picture 10" descr="Resultado de imagen de AZTI">
            <a:extLst>
              <a:ext uri="{FF2B5EF4-FFF2-40B4-BE49-F238E27FC236}">
                <a16:creationId xmlns:a16="http://schemas.microsoft.com/office/drawing/2014/main" id="{E3BDC4CF-11D3-4257-BA0F-D9D98DFD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2698" y="5766050"/>
            <a:ext cx="982705" cy="4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17 CuadroTexto">
            <a:extLst>
              <a:ext uri="{FF2B5EF4-FFF2-40B4-BE49-F238E27FC236}">
                <a16:creationId xmlns:a16="http://schemas.microsoft.com/office/drawing/2014/main" id="{10D36FCE-1920-40F0-9437-1B359BE08423}"/>
              </a:ext>
            </a:extLst>
          </p:cNvPr>
          <p:cNvSpPr txBox="1"/>
          <p:nvPr/>
        </p:nvSpPr>
        <p:spPr>
          <a:xfrm>
            <a:off x="10096475" y="4918563"/>
            <a:ext cx="136602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900" dirty="0">
                <a:latin typeface="Century Gothic" panose="020B0502020202020204" pitchFamily="34" charset="0"/>
                <a:cs typeface="Aharoni" panose="02010803020104030203" pitchFamily="2" charset="-79"/>
              </a:rPr>
              <a:t>Department of Fisheries and Aquatic Resources</a:t>
            </a:r>
          </a:p>
          <a:p>
            <a:pPr algn="ctr"/>
            <a:r>
              <a:rPr lang="en-GB" sz="900" dirty="0">
                <a:latin typeface="Century Gothic" panose="020B0502020202020204" pitchFamily="34" charset="0"/>
                <a:cs typeface="Aharoni" panose="02010803020104030203" pitchFamily="2" charset="-79"/>
              </a:rPr>
              <a:t>Sri Lanka</a:t>
            </a:r>
            <a:endParaRPr lang="es-ES_tradnl" sz="900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AutoShape 2" descr="Resultado de imagen de BANDERA SRI LANKA&quot;">
            <a:extLst>
              <a:ext uri="{FF2B5EF4-FFF2-40B4-BE49-F238E27FC236}">
                <a16:creationId xmlns:a16="http://schemas.microsoft.com/office/drawing/2014/main" id="{455C80B9-6640-4376-9974-61F762286A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390645-5762-414F-B8D9-314949B4535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1562476"/>
            <a:ext cx="535701" cy="2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25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60BA3B-9D09-4F4D-B195-AF2EB5C00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4982"/>
            <a:ext cx="12192000" cy="4436856"/>
          </a:xfrm>
          <a:prstGeom prst="rect">
            <a:avLst/>
          </a:prstGeom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PROYECTOS PILOTO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CELEIRO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9" name="Rectángulo 50">
            <a:extLst>
              <a:ext uri="{FF2B5EF4-FFF2-40B4-BE49-F238E27FC236}">
                <a16:creationId xmlns:a16="http://schemas.microsoft.com/office/drawing/2014/main" id="{5F3C3F1B-78FB-4703-A01D-566AE4317272}"/>
              </a:ext>
            </a:extLst>
          </p:cNvPr>
          <p:cNvSpPr/>
          <p:nvPr/>
        </p:nvSpPr>
        <p:spPr>
          <a:xfrm>
            <a:off x="9266997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80" name="17 CuadroTexto">
            <a:extLst>
              <a:ext uri="{FF2B5EF4-FFF2-40B4-BE49-F238E27FC236}">
                <a16:creationId xmlns:a16="http://schemas.microsoft.com/office/drawing/2014/main" id="{F3C1564D-A7E0-4775-BA05-0841286051B3}"/>
              </a:ext>
            </a:extLst>
          </p:cNvPr>
          <p:cNvSpPr txBox="1"/>
          <p:nvPr/>
        </p:nvSpPr>
        <p:spPr>
          <a:xfrm>
            <a:off x="9274242" y="4989057"/>
            <a:ext cx="1929712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81" name="Rectángulo 52">
            <a:extLst>
              <a:ext uri="{FF2B5EF4-FFF2-40B4-BE49-F238E27FC236}">
                <a16:creationId xmlns:a16="http://schemas.microsoft.com/office/drawing/2014/main" id="{4F156DF8-360F-4879-A924-52E674CE5C5E}"/>
              </a:ext>
            </a:extLst>
          </p:cNvPr>
          <p:cNvSpPr/>
          <p:nvPr/>
        </p:nvSpPr>
        <p:spPr>
          <a:xfrm>
            <a:off x="923602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2" name="Elipse 53">
            <a:extLst>
              <a:ext uri="{FF2B5EF4-FFF2-40B4-BE49-F238E27FC236}">
                <a16:creationId xmlns:a16="http://schemas.microsoft.com/office/drawing/2014/main" id="{9B40A6E6-78E1-4EC6-9FDC-EA8901AEDFAB}"/>
              </a:ext>
            </a:extLst>
          </p:cNvPr>
          <p:cNvSpPr/>
          <p:nvPr/>
        </p:nvSpPr>
        <p:spPr>
          <a:xfrm>
            <a:off x="1520656" y="5306819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3" name="17 CuadroTexto">
            <a:extLst>
              <a:ext uri="{FF2B5EF4-FFF2-40B4-BE49-F238E27FC236}">
                <a16:creationId xmlns:a16="http://schemas.microsoft.com/office/drawing/2014/main" id="{9E5E93C2-9AAC-4873-96F3-1854F92AB87F}"/>
              </a:ext>
            </a:extLst>
          </p:cNvPr>
          <p:cNvSpPr txBox="1"/>
          <p:nvPr/>
        </p:nvSpPr>
        <p:spPr>
          <a:xfrm>
            <a:off x="911424" y="4989057"/>
            <a:ext cx="1968560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84" name="Rectángulo 55">
            <a:extLst>
              <a:ext uri="{FF2B5EF4-FFF2-40B4-BE49-F238E27FC236}">
                <a16:creationId xmlns:a16="http://schemas.microsoft.com/office/drawing/2014/main" id="{C17775E9-E3BB-434F-9C06-3B26363317A4}"/>
              </a:ext>
            </a:extLst>
          </p:cNvPr>
          <p:cNvSpPr/>
          <p:nvPr/>
        </p:nvSpPr>
        <p:spPr>
          <a:xfrm>
            <a:off x="920065" y="6255544"/>
            <a:ext cx="1951278" cy="399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OCEÁNO ATLÁNTICO</a:t>
            </a:r>
          </a:p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(GRAN SOL)</a:t>
            </a:r>
          </a:p>
        </p:txBody>
      </p:sp>
      <p:pic>
        <p:nvPicPr>
          <p:cNvPr id="85" name="Picture 2" descr="Resultado de imagen de ICONO LOCALIZACIÃN">
            <a:extLst>
              <a:ext uri="{FF2B5EF4-FFF2-40B4-BE49-F238E27FC236}">
                <a16:creationId xmlns:a16="http://schemas.microsoft.com/office/drawing/2014/main" id="{10045FDF-625B-469C-821C-9A1F05E6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390" y="5374549"/>
            <a:ext cx="1170627" cy="6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ángulo 57">
            <a:extLst>
              <a:ext uri="{FF2B5EF4-FFF2-40B4-BE49-F238E27FC236}">
                <a16:creationId xmlns:a16="http://schemas.microsoft.com/office/drawing/2014/main" id="{F30302F8-AE82-446C-B578-04ECD87FA509}"/>
              </a:ext>
            </a:extLst>
          </p:cNvPr>
          <p:cNvSpPr/>
          <p:nvPr/>
        </p:nvSpPr>
        <p:spPr>
          <a:xfrm>
            <a:off x="3018584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87" name="17 CuadroTexto">
            <a:extLst>
              <a:ext uri="{FF2B5EF4-FFF2-40B4-BE49-F238E27FC236}">
                <a16:creationId xmlns:a16="http://schemas.microsoft.com/office/drawing/2014/main" id="{1F0A4CE5-F0D9-4A84-BBB2-6FFF96C7CC8F}"/>
              </a:ext>
            </a:extLst>
          </p:cNvPr>
          <p:cNvSpPr txBox="1"/>
          <p:nvPr/>
        </p:nvSpPr>
        <p:spPr>
          <a:xfrm>
            <a:off x="3022916" y="4989057"/>
            <a:ext cx="1935538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88" name="Elipse 59">
            <a:extLst>
              <a:ext uri="{FF2B5EF4-FFF2-40B4-BE49-F238E27FC236}">
                <a16:creationId xmlns:a16="http://schemas.microsoft.com/office/drawing/2014/main" id="{4AE190B9-16BE-44CF-9029-9532342DEC4C}"/>
              </a:ext>
            </a:extLst>
          </p:cNvPr>
          <p:cNvSpPr/>
          <p:nvPr/>
        </p:nvSpPr>
        <p:spPr>
          <a:xfrm>
            <a:off x="3615639" y="5306819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9" name="17 CuadroTexto">
            <a:extLst>
              <a:ext uri="{FF2B5EF4-FFF2-40B4-BE49-F238E27FC236}">
                <a16:creationId xmlns:a16="http://schemas.microsoft.com/office/drawing/2014/main" id="{71A5F2E8-2899-46B4-A43F-BC6FD1B1FE0A}"/>
              </a:ext>
            </a:extLst>
          </p:cNvPr>
          <p:cNvSpPr txBox="1"/>
          <p:nvPr/>
        </p:nvSpPr>
        <p:spPr>
          <a:xfrm>
            <a:off x="3045312" y="6243319"/>
            <a:ext cx="1890746" cy="2459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PALANGRE DE FONDO </a:t>
            </a:r>
          </a:p>
        </p:txBody>
      </p:sp>
      <p:pic>
        <p:nvPicPr>
          <p:cNvPr id="90" name="Picture 4" descr="Resultado de imagen de ICONO BARCO">
            <a:extLst>
              <a:ext uri="{FF2B5EF4-FFF2-40B4-BE49-F238E27FC236}">
                <a16:creationId xmlns:a16="http://schemas.microsoft.com/office/drawing/2014/main" id="{75858251-861E-469B-9780-693AC763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308" y="5402461"/>
            <a:ext cx="558756" cy="5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ángulo 62">
            <a:extLst>
              <a:ext uri="{FF2B5EF4-FFF2-40B4-BE49-F238E27FC236}">
                <a16:creationId xmlns:a16="http://schemas.microsoft.com/office/drawing/2014/main" id="{092A2AAE-353B-42A5-9189-CC6CED0058FF}"/>
              </a:ext>
            </a:extLst>
          </p:cNvPr>
          <p:cNvSpPr/>
          <p:nvPr/>
        </p:nvSpPr>
        <p:spPr>
          <a:xfrm>
            <a:off x="7184193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92" name="17 CuadroTexto">
            <a:extLst>
              <a:ext uri="{FF2B5EF4-FFF2-40B4-BE49-F238E27FC236}">
                <a16:creationId xmlns:a16="http://schemas.microsoft.com/office/drawing/2014/main" id="{28FC4748-372F-4CA8-BB7D-CFE9DF54A039}"/>
              </a:ext>
            </a:extLst>
          </p:cNvPr>
          <p:cNvSpPr txBox="1"/>
          <p:nvPr/>
        </p:nvSpPr>
        <p:spPr>
          <a:xfrm>
            <a:off x="7199027" y="4989057"/>
            <a:ext cx="1914536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96" name="17 CuadroTexto">
            <a:extLst>
              <a:ext uri="{FF2B5EF4-FFF2-40B4-BE49-F238E27FC236}">
                <a16:creationId xmlns:a16="http://schemas.microsoft.com/office/drawing/2014/main" id="{1A160AF2-D47E-4C5B-BF29-C3D4FEF0B9BB}"/>
              </a:ext>
            </a:extLst>
          </p:cNvPr>
          <p:cNvSpPr txBox="1"/>
          <p:nvPr/>
        </p:nvSpPr>
        <p:spPr>
          <a:xfrm>
            <a:off x="7837073" y="6011679"/>
            <a:ext cx="638442" cy="48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540" dirty="0">
                <a:latin typeface="Century Gothic" panose="020B0502020202020204" pitchFamily="34" charset="0"/>
                <a:cs typeface="Aharoni" panose="02010803020104030203" pitchFamily="2" charset="-79"/>
              </a:rPr>
              <a:t>  1</a:t>
            </a:r>
          </a:p>
        </p:txBody>
      </p:sp>
      <p:pic>
        <p:nvPicPr>
          <p:cNvPr id="97" name="Picture 2" descr="Resultado de imagen de ICONO CCTV">
            <a:extLst>
              <a:ext uri="{FF2B5EF4-FFF2-40B4-BE49-F238E27FC236}">
                <a16:creationId xmlns:a16="http://schemas.microsoft.com/office/drawing/2014/main" id="{92693271-3323-4FD9-BA37-410C3964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0908" y="5416452"/>
            <a:ext cx="530772" cy="5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ángulo 66">
            <a:extLst>
              <a:ext uri="{FF2B5EF4-FFF2-40B4-BE49-F238E27FC236}">
                <a16:creationId xmlns:a16="http://schemas.microsoft.com/office/drawing/2014/main" id="{0564743D-4250-4F6E-8801-FBFC404A4C22}"/>
              </a:ext>
            </a:extLst>
          </p:cNvPr>
          <p:cNvSpPr/>
          <p:nvPr/>
        </p:nvSpPr>
        <p:spPr>
          <a:xfrm>
            <a:off x="5101388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99" name="17 CuadroTexto">
            <a:extLst>
              <a:ext uri="{FF2B5EF4-FFF2-40B4-BE49-F238E27FC236}">
                <a16:creationId xmlns:a16="http://schemas.microsoft.com/office/drawing/2014/main" id="{9D836224-84F5-419E-884C-F32C852F9348}"/>
              </a:ext>
            </a:extLst>
          </p:cNvPr>
          <p:cNvSpPr txBox="1"/>
          <p:nvPr/>
        </p:nvSpPr>
        <p:spPr>
          <a:xfrm>
            <a:off x="5108473" y="4989057"/>
            <a:ext cx="1930033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pic>
        <p:nvPicPr>
          <p:cNvPr id="101" name="Picture 2" descr="Resultado de imagen de OBJETIVO ICONO">
            <a:extLst>
              <a:ext uri="{FF2B5EF4-FFF2-40B4-BE49-F238E27FC236}">
                <a16:creationId xmlns:a16="http://schemas.microsoft.com/office/drawing/2014/main" id="{1F893864-93B6-46E8-B0E5-9A144A37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320" y="5388669"/>
            <a:ext cx="586340" cy="5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4 CuadroTexto">
            <a:extLst>
              <a:ext uri="{FF2B5EF4-FFF2-40B4-BE49-F238E27FC236}">
                <a16:creationId xmlns:a16="http://schemas.microsoft.com/office/drawing/2014/main" id="{2117DA6D-3D4A-4E47-9C9B-6AD75F611DEF}"/>
              </a:ext>
            </a:extLst>
          </p:cNvPr>
          <p:cNvSpPr txBox="1"/>
          <p:nvPr/>
        </p:nvSpPr>
        <p:spPr>
          <a:xfrm>
            <a:off x="0" y="1469610"/>
            <a:ext cx="2367256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2019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  <p:pic>
        <p:nvPicPr>
          <p:cNvPr id="104" name="Picture 6" descr="Resultado de imagen de ESPAÃA bandera">
            <a:extLst>
              <a:ext uri="{FF2B5EF4-FFF2-40B4-BE49-F238E27FC236}">
                <a16:creationId xmlns:a16="http://schemas.microsoft.com/office/drawing/2014/main" id="{E3ADD18D-D971-438D-BA0E-AFBFC277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8669" y="1537394"/>
            <a:ext cx="350644" cy="2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17 CuadroTexto">
            <a:extLst>
              <a:ext uri="{FF2B5EF4-FFF2-40B4-BE49-F238E27FC236}">
                <a16:creationId xmlns:a16="http://schemas.microsoft.com/office/drawing/2014/main" id="{CF9132B8-7476-4ECC-A89D-1922BD5F7D0D}"/>
              </a:ext>
            </a:extLst>
          </p:cNvPr>
          <p:cNvSpPr txBox="1"/>
          <p:nvPr/>
        </p:nvSpPr>
        <p:spPr>
          <a:xfrm>
            <a:off x="5104280" y="6034840"/>
            <a:ext cx="1937541" cy="5945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816" dirty="0">
                <a:latin typeface="Century Gothic" panose="020B0502020202020204" pitchFamily="34" charset="0"/>
                <a:cs typeface="Aharoni" panose="02010803020104030203" pitchFamily="2" charset="-79"/>
              </a:rPr>
              <a:t>Demostración de viabilidad de Monitorización Electrónica para elaboración de informe de marea en este tipo de pesquería. </a:t>
            </a:r>
          </a:p>
        </p:txBody>
      </p:sp>
      <p:pic>
        <p:nvPicPr>
          <p:cNvPr id="32" name="Imagen 81">
            <a:extLst>
              <a:ext uri="{FF2B5EF4-FFF2-40B4-BE49-F238E27FC236}">
                <a16:creationId xmlns:a16="http://schemas.microsoft.com/office/drawing/2014/main" id="{7AE1B9C3-D63F-43F2-8215-B4E0A32C0CC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550" y="5330814"/>
            <a:ext cx="1291978" cy="112252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35" name="Imagen 7" descr="Imagen que contiene dibujo, señal, cuarto&#10;&#10;Descripción generada automáticamente">
            <a:extLst>
              <a:ext uri="{FF2B5EF4-FFF2-40B4-BE49-F238E27FC236}">
                <a16:creationId xmlns:a16="http://schemas.microsoft.com/office/drawing/2014/main" id="{F8022D6E-937C-4DCC-9B63-C230FFF652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744" y="1422899"/>
            <a:ext cx="1704256" cy="13260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9B9154-6E25-4167-AAC0-09E0390EC40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12" y="1422899"/>
            <a:ext cx="1583432" cy="132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0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80489C4B-4225-034D-9732-EC82BD80A740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AA96108-6B2C-4037-B987-6195CDA6C1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grpSp>
        <p:nvGrpSpPr>
          <p:cNvPr id="97" name="Agrupar 76">
            <a:extLst>
              <a:ext uri="{FF2B5EF4-FFF2-40B4-BE49-F238E27FC236}">
                <a16:creationId xmlns:a16="http://schemas.microsoft.com/office/drawing/2014/main" id="{AABB97A4-91A8-5C4F-8431-81C0FDB8AF0B}"/>
              </a:ext>
            </a:extLst>
          </p:cNvPr>
          <p:cNvGrpSpPr/>
          <p:nvPr/>
        </p:nvGrpSpPr>
        <p:grpSpPr>
          <a:xfrm>
            <a:off x="8840298" y="2714365"/>
            <a:ext cx="1018305" cy="705736"/>
            <a:chOff x="10453489" y="5459020"/>
            <a:chExt cx="1527005" cy="968292"/>
          </a:xfrm>
          <a:noFill/>
        </p:grpSpPr>
        <p:sp>
          <p:nvSpPr>
            <p:cNvPr id="98" name="17 CuadroTexto">
              <a:extLst>
                <a:ext uri="{FF2B5EF4-FFF2-40B4-BE49-F238E27FC236}">
                  <a16:creationId xmlns:a16="http://schemas.microsoft.com/office/drawing/2014/main" id="{55B9658C-7457-4E45-BD4B-BEB89E907670}"/>
                </a:ext>
              </a:extLst>
            </p:cNvPr>
            <p:cNvSpPr txBox="1"/>
            <p:nvPr/>
          </p:nvSpPr>
          <p:spPr>
            <a:xfrm>
              <a:off x="10453489" y="6131716"/>
              <a:ext cx="1527005" cy="295596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algn="ctr">
                <a:defRPr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n-AU" sz="800" b="1" dirty="0">
                  <a:solidFill>
                    <a:srgbClr val="136079"/>
                  </a:solidFill>
                  <a:latin typeface="Century Gothic" panose="020B0502020202020204" pitchFamily="34" charset="0"/>
                </a:rPr>
                <a:t>150 EMPLEADOS</a:t>
              </a:r>
            </a:p>
          </p:txBody>
        </p:sp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A1C597C4-D67E-5B4F-8DEE-D96605BD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1660" y="5459020"/>
              <a:ext cx="620725" cy="534595"/>
            </a:xfrm>
            <a:prstGeom prst="rect">
              <a:avLst/>
            </a:prstGeom>
            <a:grpFill/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7DF1F7E-5FE1-F04F-9ECB-8C19FA424820}"/>
              </a:ext>
            </a:extLst>
          </p:cNvPr>
          <p:cNvGrpSpPr/>
          <p:nvPr/>
        </p:nvGrpSpPr>
        <p:grpSpPr>
          <a:xfrm>
            <a:off x="8400426" y="3706317"/>
            <a:ext cx="1900946" cy="861108"/>
            <a:chOff x="11703416" y="5004042"/>
            <a:chExt cx="1900946" cy="861108"/>
          </a:xfrm>
        </p:grpSpPr>
        <p:sp>
          <p:nvSpPr>
            <p:cNvPr id="100" name="17 CuadroTexto">
              <a:extLst>
                <a:ext uri="{FF2B5EF4-FFF2-40B4-BE49-F238E27FC236}">
                  <a16:creationId xmlns:a16="http://schemas.microsoft.com/office/drawing/2014/main" id="{78050716-7AE1-5F49-AB9E-E8EA31197297}"/>
                </a:ext>
              </a:extLst>
            </p:cNvPr>
            <p:cNvSpPr txBox="1"/>
            <p:nvPr/>
          </p:nvSpPr>
          <p:spPr>
            <a:xfrm>
              <a:off x="11703416" y="5004042"/>
              <a:ext cx="190094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algn="ctr">
                <a:defRPr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n-AU" sz="800" b="1" dirty="0">
                  <a:solidFill>
                    <a:srgbClr val="136079"/>
                  </a:solidFill>
                  <a:latin typeface="Century Gothic" panose="020B0502020202020204" pitchFamily="34" charset="0"/>
                </a:rPr>
                <a:t>42 M EUR </a:t>
              </a:r>
            </a:p>
            <a:p>
              <a:r>
                <a:rPr lang="en-AU" sz="800" b="1" dirty="0">
                  <a:solidFill>
                    <a:srgbClr val="136079"/>
                  </a:solidFill>
                  <a:latin typeface="Century Gothic" panose="020B0502020202020204" pitchFamily="34" charset="0"/>
                </a:rPr>
                <a:t>DE FACTURACIÓN</a:t>
              </a:r>
            </a:p>
          </p:txBody>
        </p:sp>
        <p:pic>
          <p:nvPicPr>
            <p:cNvPr id="101" name="Imagen 100">
              <a:extLst>
                <a:ext uri="{FF2B5EF4-FFF2-40B4-BE49-F238E27FC236}">
                  <a16:creationId xmlns:a16="http://schemas.microsoft.com/office/drawing/2014/main" id="{DF2FE02D-D633-4444-BED2-0039C5CC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0056" y="5369398"/>
              <a:ext cx="510397" cy="495752"/>
            </a:xfrm>
            <a:prstGeom prst="rect">
              <a:avLst/>
            </a:prstGeom>
            <a:noFill/>
          </p:spPr>
        </p:pic>
      </p:grpSp>
      <p:sp>
        <p:nvSpPr>
          <p:cNvPr id="66" name="CuadroTexto 65">
            <a:extLst>
              <a:ext uri="{FF2B5EF4-FFF2-40B4-BE49-F238E27FC236}">
                <a16:creationId xmlns:a16="http://schemas.microsoft.com/office/drawing/2014/main" id="{76963D67-AC03-F34A-949D-8126E4B248E1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QUIÉNES SOMOS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MARINE INSTRUMENTS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ED23604-AA64-4BDF-8271-75D733A055F5}"/>
              </a:ext>
            </a:extLst>
          </p:cNvPr>
          <p:cNvGrpSpPr/>
          <p:nvPr/>
        </p:nvGrpSpPr>
        <p:grpSpPr>
          <a:xfrm>
            <a:off x="6513000" y="5545124"/>
            <a:ext cx="3743448" cy="503745"/>
            <a:chOff x="1079194" y="5729014"/>
            <a:chExt cx="2961279" cy="422381"/>
          </a:xfrm>
        </p:grpSpPr>
        <p:sp>
          <p:nvSpPr>
            <p:cNvPr id="29" name="17 CuadroTexto">
              <a:extLst>
                <a:ext uri="{FF2B5EF4-FFF2-40B4-BE49-F238E27FC236}">
                  <a16:creationId xmlns:a16="http://schemas.microsoft.com/office/drawing/2014/main" id="{F1F1EA78-8E3D-4A0F-A56E-CCB0999FC4A0}"/>
                </a:ext>
              </a:extLst>
            </p:cNvPr>
            <p:cNvSpPr txBox="1"/>
            <p:nvPr/>
          </p:nvSpPr>
          <p:spPr>
            <a:xfrm>
              <a:off x="1916084" y="5838884"/>
              <a:ext cx="2124389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algn="ctr">
                <a:defRPr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haroni" panose="02010803020104030203" pitchFamily="2" charset="-79"/>
                </a:defRPr>
              </a:lvl1pPr>
            </a:lstStyle>
            <a:p>
              <a:pPr algn="l"/>
              <a:endParaRPr lang="en-AU" sz="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4" descr="Resultado de imagen de EUROPEAN BUSINESS AWARDS">
              <a:extLst>
                <a:ext uri="{FF2B5EF4-FFF2-40B4-BE49-F238E27FC236}">
                  <a16:creationId xmlns:a16="http://schemas.microsoft.com/office/drawing/2014/main" id="{D113B923-45D7-4F44-98CB-EC9AE3CDE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194" y="5729014"/>
              <a:ext cx="820796" cy="422381"/>
            </a:xfrm>
            <a:prstGeom prst="rect">
              <a:avLst/>
            </a:prstGeom>
            <a:noFill/>
          </p:spPr>
        </p:pic>
      </p:grpSp>
      <p:pic>
        <p:nvPicPr>
          <p:cNvPr id="32" name="Picture 10" descr="Resultado de imagen de AZTI">
            <a:extLst>
              <a:ext uri="{FF2B5EF4-FFF2-40B4-BE49-F238E27FC236}">
                <a16:creationId xmlns:a16="http://schemas.microsoft.com/office/drawing/2014/main" id="{355E16A2-C261-4C41-B01E-6AE2154A2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578" y="5543032"/>
            <a:ext cx="1122584" cy="48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C45FF22C-1980-481C-949C-8EA83D2DBB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917" y="5293263"/>
            <a:ext cx="800751" cy="8931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CDAAFD9-4C93-48F5-9249-12E2FACC60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67" y="5517409"/>
            <a:ext cx="1548502" cy="621729"/>
          </a:xfrm>
          <a:prstGeom prst="rect">
            <a:avLst/>
          </a:prstGeom>
          <a:noFill/>
        </p:spPr>
      </p:pic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F0458CE2-2A2D-4EE2-96A8-8EF17EAC4634}"/>
              </a:ext>
            </a:extLst>
          </p:cNvPr>
          <p:cNvCxnSpPr>
            <a:cxnSpLocks/>
          </p:cNvCxnSpPr>
          <p:nvPr/>
        </p:nvCxnSpPr>
        <p:spPr>
          <a:xfrm>
            <a:off x="681083" y="5234554"/>
            <a:ext cx="1478" cy="1134649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67056D54-EB20-4A37-BF4F-DBB88B025398}"/>
              </a:ext>
            </a:extLst>
          </p:cNvPr>
          <p:cNvCxnSpPr>
            <a:cxnSpLocks/>
          </p:cNvCxnSpPr>
          <p:nvPr/>
        </p:nvCxnSpPr>
        <p:spPr>
          <a:xfrm flipH="1" flipV="1">
            <a:off x="681084" y="5226132"/>
            <a:ext cx="1148118" cy="8422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825EECB-16D5-445B-90EC-A4D7D60889D4}"/>
              </a:ext>
            </a:extLst>
          </p:cNvPr>
          <p:cNvSpPr/>
          <p:nvPr/>
        </p:nvSpPr>
        <p:spPr>
          <a:xfrm>
            <a:off x="1657307" y="5074236"/>
            <a:ext cx="2010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>
                <a:solidFill>
                  <a:srgbClr val="136079"/>
                </a:solidFill>
                <a:latin typeface="Century Gothic" panose="020B0502020202020204" pitchFamily="34" charset="0"/>
              </a:rPr>
              <a:t>ALIANZAS ESTRATÉGICAS</a:t>
            </a: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6DA7B3B7-D814-42CC-8B1A-9EDBB4E582FC}"/>
              </a:ext>
            </a:extLst>
          </p:cNvPr>
          <p:cNvCxnSpPr>
            <a:cxnSpLocks/>
            <a:endCxn id="68" idx="3"/>
          </p:cNvCxnSpPr>
          <p:nvPr/>
        </p:nvCxnSpPr>
        <p:spPr>
          <a:xfrm flipH="1">
            <a:off x="3897342" y="5213853"/>
            <a:ext cx="1223646" cy="1744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A62C687E-119C-411F-971C-55121815F690}"/>
              </a:ext>
            </a:extLst>
          </p:cNvPr>
          <p:cNvCxnSpPr>
            <a:cxnSpLocks/>
          </p:cNvCxnSpPr>
          <p:nvPr/>
        </p:nvCxnSpPr>
        <p:spPr>
          <a:xfrm>
            <a:off x="5112264" y="5218883"/>
            <a:ext cx="0" cy="1187011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26F7D61-968D-4BD0-8452-C52D11D66EE7}"/>
              </a:ext>
            </a:extLst>
          </p:cNvPr>
          <p:cNvSpPr/>
          <p:nvPr/>
        </p:nvSpPr>
        <p:spPr>
          <a:xfrm>
            <a:off x="8116430" y="5031209"/>
            <a:ext cx="832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>
                <a:solidFill>
                  <a:srgbClr val="136079"/>
                </a:solidFill>
                <a:latin typeface="Century Gothic" panose="020B0502020202020204" pitchFamily="34" charset="0"/>
              </a:rPr>
              <a:t>PREMIOS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591C138D-8478-48C6-899E-E2C66D453D99}"/>
              </a:ext>
            </a:extLst>
          </p:cNvPr>
          <p:cNvCxnSpPr>
            <a:cxnSpLocks/>
          </p:cNvCxnSpPr>
          <p:nvPr/>
        </p:nvCxnSpPr>
        <p:spPr>
          <a:xfrm flipH="1">
            <a:off x="6076892" y="5202198"/>
            <a:ext cx="2006211" cy="10871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01FC5B5D-6D67-449E-BF7D-AB9EE7A14E89}"/>
              </a:ext>
            </a:extLst>
          </p:cNvPr>
          <p:cNvCxnSpPr>
            <a:cxnSpLocks/>
          </p:cNvCxnSpPr>
          <p:nvPr/>
        </p:nvCxnSpPr>
        <p:spPr>
          <a:xfrm flipH="1">
            <a:off x="9169705" y="5174947"/>
            <a:ext cx="2051377" cy="0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47F6B36D-EB87-444F-89FF-054365296BD9}"/>
              </a:ext>
            </a:extLst>
          </p:cNvPr>
          <p:cNvCxnSpPr>
            <a:cxnSpLocks/>
          </p:cNvCxnSpPr>
          <p:nvPr/>
        </p:nvCxnSpPr>
        <p:spPr>
          <a:xfrm flipH="1">
            <a:off x="6076884" y="5202783"/>
            <a:ext cx="8" cy="1182042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10" descr="Resultado de imagen de premio">
            <a:extLst>
              <a:ext uri="{FF2B5EF4-FFF2-40B4-BE49-F238E27FC236}">
                <a16:creationId xmlns:a16="http://schemas.microsoft.com/office/drawing/2014/main" id="{44226576-3291-43EA-AF62-D54C76B29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7781" y="4983556"/>
            <a:ext cx="321924" cy="32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9C08E75A-D1C2-4005-B0E2-A17801291163}"/>
              </a:ext>
            </a:extLst>
          </p:cNvPr>
          <p:cNvCxnSpPr>
            <a:cxnSpLocks/>
          </p:cNvCxnSpPr>
          <p:nvPr/>
        </p:nvCxnSpPr>
        <p:spPr>
          <a:xfrm flipH="1">
            <a:off x="11221075" y="5179224"/>
            <a:ext cx="7" cy="1194853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Resultado de imagen de ARDAN GALICIA">
            <a:extLst>
              <a:ext uri="{FF2B5EF4-FFF2-40B4-BE49-F238E27FC236}">
                <a16:creationId xmlns:a16="http://schemas.microsoft.com/office/drawing/2014/main" id="{847A7E74-801C-48C5-99DC-5106167D0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5475" y="5407382"/>
            <a:ext cx="1204289" cy="7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ángulo 52">
            <a:extLst>
              <a:ext uri="{FF2B5EF4-FFF2-40B4-BE49-F238E27FC236}">
                <a16:creationId xmlns:a16="http://schemas.microsoft.com/office/drawing/2014/main" id="{DC3713C3-E024-477C-9C01-D6FFEAB556F8}"/>
              </a:ext>
            </a:extLst>
          </p:cNvPr>
          <p:cNvSpPr/>
          <p:nvPr/>
        </p:nvSpPr>
        <p:spPr>
          <a:xfrm>
            <a:off x="1289158" y="5840897"/>
            <a:ext cx="2199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000" b="1" dirty="0">
                <a:solidFill>
                  <a:srgbClr val="136079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54" name="Picture 16" descr="Resultado de imagen de opromar">
            <a:extLst>
              <a:ext uri="{FF2B5EF4-FFF2-40B4-BE49-F238E27FC236}">
                <a16:creationId xmlns:a16="http://schemas.microsoft.com/office/drawing/2014/main" id="{846A68D5-E592-4B7D-B856-AAEDD6F6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833" y="5229200"/>
            <a:ext cx="566420" cy="2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Resultado de imagen de organizador productores pesqueros lugo">
            <a:extLst>
              <a:ext uri="{FF2B5EF4-FFF2-40B4-BE49-F238E27FC236}">
                <a16:creationId xmlns:a16="http://schemas.microsoft.com/office/drawing/2014/main" id="{E0B30AEC-43DF-4839-B2D3-27D582FF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403" y="5834648"/>
            <a:ext cx="514190" cy="1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8D5E1527-13B1-432D-A07F-846FDD85DB80}"/>
              </a:ext>
            </a:extLst>
          </p:cNvPr>
          <p:cNvCxnSpPr>
            <a:cxnSpLocks/>
          </p:cNvCxnSpPr>
          <p:nvPr/>
        </p:nvCxnSpPr>
        <p:spPr>
          <a:xfrm flipH="1" flipV="1">
            <a:off x="691284" y="6372194"/>
            <a:ext cx="4420973" cy="33117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9AF4D44A-01E1-4790-AF4F-E86B89F9FC3C}"/>
              </a:ext>
            </a:extLst>
          </p:cNvPr>
          <p:cNvCxnSpPr>
            <a:cxnSpLocks/>
          </p:cNvCxnSpPr>
          <p:nvPr/>
        </p:nvCxnSpPr>
        <p:spPr>
          <a:xfrm flipH="1">
            <a:off x="6085960" y="6369203"/>
            <a:ext cx="5135115" cy="15622"/>
          </a:xfrm>
          <a:prstGeom prst="line">
            <a:avLst/>
          </a:prstGeom>
          <a:ln>
            <a:solidFill>
              <a:srgbClr val="5C90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26" descr="Resultado de imagen de alliances icon">
            <a:extLst>
              <a:ext uri="{FF2B5EF4-FFF2-40B4-BE49-F238E27FC236}">
                <a16:creationId xmlns:a16="http://schemas.microsoft.com/office/drawing/2014/main" id="{D322B4C0-5C66-428E-BBE2-DF514A32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144" y="5073359"/>
            <a:ext cx="312198" cy="2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Imagen relacionada">
            <a:extLst>
              <a:ext uri="{FF2B5EF4-FFF2-40B4-BE49-F238E27FC236}">
                <a16:creationId xmlns:a16="http://schemas.microsoft.com/office/drawing/2014/main" id="{46D341A6-A3F4-47A1-9999-BAC0E9719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717" y="5805956"/>
            <a:ext cx="300764" cy="2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ángulo 69">
            <a:extLst>
              <a:ext uri="{FF2B5EF4-FFF2-40B4-BE49-F238E27FC236}">
                <a16:creationId xmlns:a16="http://schemas.microsoft.com/office/drawing/2014/main" id="{0651B381-2B8C-4357-86C6-F32140E7FE7F}"/>
              </a:ext>
            </a:extLst>
          </p:cNvPr>
          <p:cNvSpPr/>
          <p:nvPr/>
        </p:nvSpPr>
        <p:spPr>
          <a:xfrm>
            <a:off x="10090732" y="5507634"/>
            <a:ext cx="83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800" b="1" dirty="0">
                <a:latin typeface="Century Gothic" panose="020B0502020202020204" pitchFamily="34" charset="0"/>
                <a:cs typeface="Aharoni" panose="02010803020104030203" pitchFamily="2" charset="-79"/>
              </a:rPr>
              <a:t>2019- </a:t>
            </a:r>
          </a:p>
          <a:p>
            <a:r>
              <a:rPr lang="en-AU" sz="800" b="1" dirty="0">
                <a:latin typeface="Century Gothic" panose="020B0502020202020204" pitchFamily="34" charset="0"/>
                <a:cs typeface="Aharoni" panose="02010803020104030203" pitchFamily="2" charset="-79"/>
              </a:rPr>
              <a:t>EMPRESA</a:t>
            </a:r>
          </a:p>
          <a:p>
            <a:r>
              <a:rPr lang="en-AU" sz="800" b="1" dirty="0">
                <a:latin typeface="Century Gothic" panose="020B0502020202020204" pitchFamily="34" charset="0"/>
                <a:cs typeface="Aharoni" panose="02010803020104030203" pitchFamily="2" charset="-79"/>
              </a:rPr>
              <a:t>INTELIGENTE</a:t>
            </a:r>
          </a:p>
          <a:p>
            <a:r>
              <a:rPr lang="en-AU" sz="800" b="1" dirty="0">
                <a:latin typeface="Century Gothic" panose="020B0502020202020204" pitchFamily="34" charset="0"/>
                <a:cs typeface="Aharoni" panose="02010803020104030203" pitchFamily="2" charset="-79"/>
              </a:rPr>
              <a:t>DE GALICIA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4B8E70E-826B-42DC-A04F-A718D8209351}"/>
              </a:ext>
            </a:extLst>
          </p:cNvPr>
          <p:cNvSpPr/>
          <p:nvPr/>
        </p:nvSpPr>
        <p:spPr>
          <a:xfrm>
            <a:off x="8814172" y="2575803"/>
            <a:ext cx="1080120" cy="98397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47287411-E312-4163-A978-CE8B59A244BF}"/>
              </a:ext>
            </a:extLst>
          </p:cNvPr>
          <p:cNvSpPr/>
          <p:nvPr/>
        </p:nvSpPr>
        <p:spPr>
          <a:xfrm>
            <a:off x="10143730" y="3171088"/>
            <a:ext cx="1080120" cy="98397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2" name="Imagen 71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D7D26A2-4EEC-46F9-BA17-B90297A45FE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334" y="3316123"/>
            <a:ext cx="609600" cy="736600"/>
          </a:xfrm>
          <a:prstGeom prst="rect">
            <a:avLst/>
          </a:prstGeom>
        </p:spPr>
      </p:pic>
      <p:sp>
        <p:nvSpPr>
          <p:cNvPr id="75" name="Rectángulo 74">
            <a:extLst>
              <a:ext uri="{FF2B5EF4-FFF2-40B4-BE49-F238E27FC236}">
                <a16:creationId xmlns:a16="http://schemas.microsoft.com/office/drawing/2014/main" id="{AEFBC8FB-9CA3-4F2E-AF9D-F4EFE3A7EB38}"/>
              </a:ext>
            </a:extLst>
          </p:cNvPr>
          <p:cNvSpPr/>
          <p:nvPr/>
        </p:nvSpPr>
        <p:spPr>
          <a:xfrm>
            <a:off x="8810839" y="3663074"/>
            <a:ext cx="1080120" cy="98397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3" name="Imagen 31">
            <a:extLst>
              <a:ext uri="{FF2B5EF4-FFF2-40B4-BE49-F238E27FC236}">
                <a16:creationId xmlns:a16="http://schemas.microsoft.com/office/drawing/2014/main" id="{3CC07721-B090-4EF9-9DF0-8B1D266D7D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96" r="-5856"/>
          <a:stretch/>
        </p:blipFill>
        <p:spPr>
          <a:xfrm>
            <a:off x="4322650" y="5491756"/>
            <a:ext cx="593570" cy="2966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CCEF6C44-202D-4825-BA28-9120AB049FA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799" y="6040278"/>
            <a:ext cx="394826" cy="310414"/>
          </a:xfrm>
          <a:prstGeom prst="rect">
            <a:avLst/>
          </a:prstGeom>
        </p:spPr>
      </p:pic>
      <p:pic>
        <p:nvPicPr>
          <p:cNvPr id="4" name="Imagen 3" descr="Imagen que contiene cama&#10;&#10;Descripción generada automáticamente">
            <a:extLst>
              <a:ext uri="{FF2B5EF4-FFF2-40B4-BE49-F238E27FC236}">
                <a16:creationId xmlns:a16="http://schemas.microsoft.com/office/drawing/2014/main" id="{92FD3C13-26F9-440D-BA74-E3C993F5DCA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41" y="2551204"/>
            <a:ext cx="8034378" cy="20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8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5EB59FDE-B4DE-423A-9AC8-0C00FFF08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20" y="1289733"/>
            <a:ext cx="12192000" cy="412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PROYECTOS PILOTO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OPROMAR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9" name="Rectángulo 50">
            <a:extLst>
              <a:ext uri="{FF2B5EF4-FFF2-40B4-BE49-F238E27FC236}">
                <a16:creationId xmlns:a16="http://schemas.microsoft.com/office/drawing/2014/main" id="{5F3C3F1B-78FB-4703-A01D-566AE4317272}"/>
              </a:ext>
            </a:extLst>
          </p:cNvPr>
          <p:cNvSpPr/>
          <p:nvPr/>
        </p:nvSpPr>
        <p:spPr>
          <a:xfrm>
            <a:off x="9266997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80" name="17 CuadroTexto">
            <a:extLst>
              <a:ext uri="{FF2B5EF4-FFF2-40B4-BE49-F238E27FC236}">
                <a16:creationId xmlns:a16="http://schemas.microsoft.com/office/drawing/2014/main" id="{F3C1564D-A7E0-4775-BA05-0841286051B3}"/>
              </a:ext>
            </a:extLst>
          </p:cNvPr>
          <p:cNvSpPr txBox="1"/>
          <p:nvPr/>
        </p:nvSpPr>
        <p:spPr>
          <a:xfrm>
            <a:off x="9274242" y="4989057"/>
            <a:ext cx="1929712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81" name="Rectángulo 52">
            <a:extLst>
              <a:ext uri="{FF2B5EF4-FFF2-40B4-BE49-F238E27FC236}">
                <a16:creationId xmlns:a16="http://schemas.microsoft.com/office/drawing/2014/main" id="{4F156DF8-360F-4879-A924-52E674CE5C5E}"/>
              </a:ext>
            </a:extLst>
          </p:cNvPr>
          <p:cNvSpPr/>
          <p:nvPr/>
        </p:nvSpPr>
        <p:spPr>
          <a:xfrm>
            <a:off x="923602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2" name="Elipse 53">
            <a:extLst>
              <a:ext uri="{FF2B5EF4-FFF2-40B4-BE49-F238E27FC236}">
                <a16:creationId xmlns:a16="http://schemas.microsoft.com/office/drawing/2014/main" id="{9B40A6E6-78E1-4EC6-9FDC-EA8901AEDFAB}"/>
              </a:ext>
            </a:extLst>
          </p:cNvPr>
          <p:cNvSpPr/>
          <p:nvPr/>
        </p:nvSpPr>
        <p:spPr>
          <a:xfrm>
            <a:off x="1520656" y="5306819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3" name="17 CuadroTexto">
            <a:extLst>
              <a:ext uri="{FF2B5EF4-FFF2-40B4-BE49-F238E27FC236}">
                <a16:creationId xmlns:a16="http://schemas.microsoft.com/office/drawing/2014/main" id="{9E5E93C2-9AAC-4873-96F3-1854F92AB87F}"/>
              </a:ext>
            </a:extLst>
          </p:cNvPr>
          <p:cNvSpPr txBox="1"/>
          <p:nvPr/>
        </p:nvSpPr>
        <p:spPr>
          <a:xfrm>
            <a:off x="911424" y="4989057"/>
            <a:ext cx="1968560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84" name="Rectángulo 55">
            <a:extLst>
              <a:ext uri="{FF2B5EF4-FFF2-40B4-BE49-F238E27FC236}">
                <a16:creationId xmlns:a16="http://schemas.microsoft.com/office/drawing/2014/main" id="{C17775E9-E3BB-434F-9C06-3B26363317A4}"/>
              </a:ext>
            </a:extLst>
          </p:cNvPr>
          <p:cNvSpPr/>
          <p:nvPr/>
        </p:nvSpPr>
        <p:spPr>
          <a:xfrm>
            <a:off x="920065" y="6255544"/>
            <a:ext cx="1951278" cy="245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OCEÁNO PACÍFICO</a:t>
            </a:r>
          </a:p>
        </p:txBody>
      </p:sp>
      <p:pic>
        <p:nvPicPr>
          <p:cNvPr id="85" name="Picture 2" descr="Resultado de imagen de ICONO LOCALIZACIÃN">
            <a:extLst>
              <a:ext uri="{FF2B5EF4-FFF2-40B4-BE49-F238E27FC236}">
                <a16:creationId xmlns:a16="http://schemas.microsoft.com/office/drawing/2014/main" id="{10045FDF-625B-469C-821C-9A1F05E6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390" y="5374549"/>
            <a:ext cx="1170627" cy="6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ángulo 57">
            <a:extLst>
              <a:ext uri="{FF2B5EF4-FFF2-40B4-BE49-F238E27FC236}">
                <a16:creationId xmlns:a16="http://schemas.microsoft.com/office/drawing/2014/main" id="{F30302F8-AE82-446C-B578-04ECD87FA509}"/>
              </a:ext>
            </a:extLst>
          </p:cNvPr>
          <p:cNvSpPr/>
          <p:nvPr/>
        </p:nvSpPr>
        <p:spPr>
          <a:xfrm>
            <a:off x="3018584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87" name="17 CuadroTexto">
            <a:extLst>
              <a:ext uri="{FF2B5EF4-FFF2-40B4-BE49-F238E27FC236}">
                <a16:creationId xmlns:a16="http://schemas.microsoft.com/office/drawing/2014/main" id="{1F0A4CE5-F0D9-4A84-BBB2-6FFF96C7CC8F}"/>
              </a:ext>
            </a:extLst>
          </p:cNvPr>
          <p:cNvSpPr txBox="1"/>
          <p:nvPr/>
        </p:nvSpPr>
        <p:spPr>
          <a:xfrm>
            <a:off x="3022916" y="4989057"/>
            <a:ext cx="1935538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88" name="Elipse 59">
            <a:extLst>
              <a:ext uri="{FF2B5EF4-FFF2-40B4-BE49-F238E27FC236}">
                <a16:creationId xmlns:a16="http://schemas.microsoft.com/office/drawing/2014/main" id="{4AE190B9-16BE-44CF-9029-9532342DEC4C}"/>
              </a:ext>
            </a:extLst>
          </p:cNvPr>
          <p:cNvSpPr/>
          <p:nvPr/>
        </p:nvSpPr>
        <p:spPr>
          <a:xfrm>
            <a:off x="3615639" y="5306819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9" name="17 CuadroTexto">
            <a:extLst>
              <a:ext uri="{FF2B5EF4-FFF2-40B4-BE49-F238E27FC236}">
                <a16:creationId xmlns:a16="http://schemas.microsoft.com/office/drawing/2014/main" id="{71A5F2E8-2899-46B4-A43F-BC6FD1B1FE0A}"/>
              </a:ext>
            </a:extLst>
          </p:cNvPr>
          <p:cNvSpPr txBox="1"/>
          <p:nvPr/>
        </p:nvSpPr>
        <p:spPr>
          <a:xfrm>
            <a:off x="3045312" y="6243319"/>
            <a:ext cx="1890746" cy="2459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PALANGRE PELÁGICO </a:t>
            </a:r>
          </a:p>
        </p:txBody>
      </p:sp>
      <p:pic>
        <p:nvPicPr>
          <p:cNvPr id="90" name="Picture 4" descr="Resultado de imagen de ICONO BARCO">
            <a:extLst>
              <a:ext uri="{FF2B5EF4-FFF2-40B4-BE49-F238E27FC236}">
                <a16:creationId xmlns:a16="http://schemas.microsoft.com/office/drawing/2014/main" id="{75858251-861E-469B-9780-693AC763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308" y="5402461"/>
            <a:ext cx="558756" cy="5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ángulo 62">
            <a:extLst>
              <a:ext uri="{FF2B5EF4-FFF2-40B4-BE49-F238E27FC236}">
                <a16:creationId xmlns:a16="http://schemas.microsoft.com/office/drawing/2014/main" id="{092A2AAE-353B-42A5-9189-CC6CED0058FF}"/>
              </a:ext>
            </a:extLst>
          </p:cNvPr>
          <p:cNvSpPr/>
          <p:nvPr/>
        </p:nvSpPr>
        <p:spPr>
          <a:xfrm>
            <a:off x="7184193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92" name="17 CuadroTexto">
            <a:extLst>
              <a:ext uri="{FF2B5EF4-FFF2-40B4-BE49-F238E27FC236}">
                <a16:creationId xmlns:a16="http://schemas.microsoft.com/office/drawing/2014/main" id="{28FC4748-372F-4CA8-BB7D-CFE9DF54A039}"/>
              </a:ext>
            </a:extLst>
          </p:cNvPr>
          <p:cNvSpPr txBox="1"/>
          <p:nvPr/>
        </p:nvSpPr>
        <p:spPr>
          <a:xfrm>
            <a:off x="7199027" y="4989057"/>
            <a:ext cx="1914536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96" name="17 CuadroTexto">
            <a:extLst>
              <a:ext uri="{FF2B5EF4-FFF2-40B4-BE49-F238E27FC236}">
                <a16:creationId xmlns:a16="http://schemas.microsoft.com/office/drawing/2014/main" id="{1A160AF2-D47E-4C5B-BF29-C3D4FEF0B9BB}"/>
              </a:ext>
            </a:extLst>
          </p:cNvPr>
          <p:cNvSpPr txBox="1"/>
          <p:nvPr/>
        </p:nvSpPr>
        <p:spPr>
          <a:xfrm>
            <a:off x="7837073" y="6011679"/>
            <a:ext cx="638442" cy="48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540" dirty="0">
                <a:latin typeface="Century Gothic" panose="020B0502020202020204" pitchFamily="34" charset="0"/>
                <a:cs typeface="Aharoni" panose="02010803020104030203" pitchFamily="2" charset="-79"/>
              </a:rPr>
              <a:t>  2</a:t>
            </a:r>
          </a:p>
        </p:txBody>
      </p:sp>
      <p:pic>
        <p:nvPicPr>
          <p:cNvPr id="97" name="Picture 2" descr="Resultado de imagen de ICONO CCTV">
            <a:extLst>
              <a:ext uri="{FF2B5EF4-FFF2-40B4-BE49-F238E27FC236}">
                <a16:creationId xmlns:a16="http://schemas.microsoft.com/office/drawing/2014/main" id="{92693271-3323-4FD9-BA37-410C3964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0908" y="5416452"/>
            <a:ext cx="530772" cy="5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ángulo 66">
            <a:extLst>
              <a:ext uri="{FF2B5EF4-FFF2-40B4-BE49-F238E27FC236}">
                <a16:creationId xmlns:a16="http://schemas.microsoft.com/office/drawing/2014/main" id="{0564743D-4250-4F6E-8801-FBFC404A4C22}"/>
              </a:ext>
            </a:extLst>
          </p:cNvPr>
          <p:cNvSpPr/>
          <p:nvPr/>
        </p:nvSpPr>
        <p:spPr>
          <a:xfrm>
            <a:off x="5101388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99" name="17 CuadroTexto">
            <a:extLst>
              <a:ext uri="{FF2B5EF4-FFF2-40B4-BE49-F238E27FC236}">
                <a16:creationId xmlns:a16="http://schemas.microsoft.com/office/drawing/2014/main" id="{9D836224-84F5-419E-884C-F32C852F9348}"/>
              </a:ext>
            </a:extLst>
          </p:cNvPr>
          <p:cNvSpPr txBox="1"/>
          <p:nvPr/>
        </p:nvSpPr>
        <p:spPr>
          <a:xfrm>
            <a:off x="5108473" y="4989057"/>
            <a:ext cx="1930033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pic>
        <p:nvPicPr>
          <p:cNvPr id="101" name="Picture 2" descr="Resultado de imagen de OBJETIVO ICONO">
            <a:extLst>
              <a:ext uri="{FF2B5EF4-FFF2-40B4-BE49-F238E27FC236}">
                <a16:creationId xmlns:a16="http://schemas.microsoft.com/office/drawing/2014/main" id="{1F893864-93B6-46E8-B0E5-9A144A37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320" y="5388669"/>
            <a:ext cx="586340" cy="5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4 CuadroTexto">
            <a:extLst>
              <a:ext uri="{FF2B5EF4-FFF2-40B4-BE49-F238E27FC236}">
                <a16:creationId xmlns:a16="http://schemas.microsoft.com/office/drawing/2014/main" id="{2117DA6D-3D4A-4E47-9C9B-6AD75F611DEF}"/>
              </a:ext>
            </a:extLst>
          </p:cNvPr>
          <p:cNvSpPr txBox="1"/>
          <p:nvPr/>
        </p:nvSpPr>
        <p:spPr>
          <a:xfrm>
            <a:off x="0" y="1469610"/>
            <a:ext cx="2367256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2018-2019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  <p:pic>
        <p:nvPicPr>
          <p:cNvPr id="104" name="Picture 6" descr="Resultado de imagen de ESPAÃA bandera">
            <a:extLst>
              <a:ext uri="{FF2B5EF4-FFF2-40B4-BE49-F238E27FC236}">
                <a16:creationId xmlns:a16="http://schemas.microsoft.com/office/drawing/2014/main" id="{E3ADD18D-D971-438D-BA0E-AFBFC277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8669" y="1537394"/>
            <a:ext cx="350644" cy="2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17 CuadroTexto">
            <a:extLst>
              <a:ext uri="{FF2B5EF4-FFF2-40B4-BE49-F238E27FC236}">
                <a16:creationId xmlns:a16="http://schemas.microsoft.com/office/drawing/2014/main" id="{CF9132B8-7476-4ECC-A89D-1922BD5F7D0D}"/>
              </a:ext>
            </a:extLst>
          </p:cNvPr>
          <p:cNvSpPr txBox="1"/>
          <p:nvPr/>
        </p:nvSpPr>
        <p:spPr>
          <a:xfrm>
            <a:off x="5104280" y="6034840"/>
            <a:ext cx="1937541" cy="5945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816" dirty="0">
                <a:latin typeface="Century Gothic" panose="020B0502020202020204" pitchFamily="34" charset="0"/>
                <a:cs typeface="Aharoni" panose="02010803020104030203" pitchFamily="2" charset="-79"/>
              </a:rPr>
              <a:t>Demostración de viabilidad de Monitorización Electrónica para elaboración de informe de marea en este tipo de pesquería. </a:t>
            </a:r>
          </a:p>
        </p:txBody>
      </p:sp>
      <p:pic>
        <p:nvPicPr>
          <p:cNvPr id="32" name="Imagen 81">
            <a:extLst>
              <a:ext uri="{FF2B5EF4-FFF2-40B4-BE49-F238E27FC236}">
                <a16:creationId xmlns:a16="http://schemas.microsoft.com/office/drawing/2014/main" id="{5AE6C0B4-6801-4F25-9CB9-4275478432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550" y="5330814"/>
            <a:ext cx="1291978" cy="112252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35" name="Imagen 28">
            <a:extLst>
              <a:ext uri="{FF2B5EF4-FFF2-40B4-BE49-F238E27FC236}">
                <a16:creationId xmlns:a16="http://schemas.microsoft.com/office/drawing/2014/main" id="{3BC59033-0624-4F72-89C3-B56DDB8BC6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3217743"/>
            <a:ext cx="1855541" cy="93222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25DAAC7B-1841-48BA-8EF5-45E5B62DEA30}"/>
              </a:ext>
            </a:extLst>
          </p:cNvPr>
          <p:cNvGrpSpPr/>
          <p:nvPr/>
        </p:nvGrpSpPr>
        <p:grpSpPr>
          <a:xfrm>
            <a:off x="9850758" y="1488170"/>
            <a:ext cx="2197422" cy="849600"/>
            <a:chOff x="13115602" y="4307593"/>
            <a:chExt cx="2197422" cy="849600"/>
          </a:xfrm>
        </p:grpSpPr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2C9D4279-32CE-4022-9A79-67B4DEB87C60}"/>
                </a:ext>
              </a:extLst>
            </p:cNvPr>
            <p:cNvSpPr/>
            <p:nvPr/>
          </p:nvSpPr>
          <p:spPr>
            <a:xfrm>
              <a:off x="13115602" y="4307593"/>
              <a:ext cx="2197422" cy="8496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" name="Picture 2" descr="Resultado de imagen para OBJETIVO DIBUJO">
              <a:extLst>
                <a:ext uri="{FF2B5EF4-FFF2-40B4-BE49-F238E27FC236}">
                  <a16:creationId xmlns:a16="http://schemas.microsoft.com/office/drawing/2014/main" id="{8156C679-B10D-435B-926A-680084CAF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7800" y="4366146"/>
              <a:ext cx="753181" cy="67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DEA9A5CB-72AC-4B37-BC17-84D467C298C0}"/>
                </a:ext>
              </a:extLst>
            </p:cNvPr>
            <p:cNvSpPr/>
            <p:nvPr/>
          </p:nvSpPr>
          <p:spPr>
            <a:xfrm>
              <a:off x="13139845" y="4418615"/>
              <a:ext cx="202619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" sz="1200" b="1" dirty="0">
                  <a:latin typeface="Century Gothic" panose="020B0502020202020204" pitchFamily="34" charset="0"/>
                  <a:ea typeface="Calibri" panose="020F0502020204030204" pitchFamily="34" charset="0"/>
                  <a:cs typeface="Century Gothic" panose="020B0502020202020204" pitchFamily="34" charset="0"/>
                </a:rPr>
                <a:t>OBJETIVO:</a:t>
              </a:r>
            </a:p>
            <a:p>
              <a:pPr>
                <a:spcAft>
                  <a:spcPts val="0"/>
                </a:spcAft>
              </a:pPr>
              <a:r>
                <a:rPr lang="es-ES" sz="1100" dirty="0">
                  <a:latin typeface="Century Gothic" panose="020B0502020202020204" pitchFamily="34" charset="0"/>
                  <a:ea typeface="Calibri" panose="020F0502020204030204" pitchFamily="34" charset="0"/>
                  <a:cs typeface="Century Gothic" panose="020B0502020202020204" pitchFamily="34" charset="0"/>
                </a:rPr>
                <a:t>ANTICIPACIÓN A REGULACIÓN M.E.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222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2765E49F-6D3F-4B66-AF3A-3DCA4226A6E5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84660"/>
            <a:ext cx="12199043" cy="543725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PROYECTOS PILOTO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ORPAGU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9" name="Rectángulo 50">
            <a:extLst>
              <a:ext uri="{FF2B5EF4-FFF2-40B4-BE49-F238E27FC236}">
                <a16:creationId xmlns:a16="http://schemas.microsoft.com/office/drawing/2014/main" id="{5F3C3F1B-78FB-4703-A01D-566AE4317272}"/>
              </a:ext>
            </a:extLst>
          </p:cNvPr>
          <p:cNvSpPr/>
          <p:nvPr/>
        </p:nvSpPr>
        <p:spPr>
          <a:xfrm>
            <a:off x="9266997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80" name="17 CuadroTexto">
            <a:extLst>
              <a:ext uri="{FF2B5EF4-FFF2-40B4-BE49-F238E27FC236}">
                <a16:creationId xmlns:a16="http://schemas.microsoft.com/office/drawing/2014/main" id="{F3C1564D-A7E0-4775-BA05-0841286051B3}"/>
              </a:ext>
            </a:extLst>
          </p:cNvPr>
          <p:cNvSpPr txBox="1"/>
          <p:nvPr/>
        </p:nvSpPr>
        <p:spPr>
          <a:xfrm>
            <a:off x="9274242" y="4989057"/>
            <a:ext cx="1929712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81" name="Rectángulo 52">
            <a:extLst>
              <a:ext uri="{FF2B5EF4-FFF2-40B4-BE49-F238E27FC236}">
                <a16:creationId xmlns:a16="http://schemas.microsoft.com/office/drawing/2014/main" id="{4F156DF8-360F-4879-A924-52E674CE5C5E}"/>
              </a:ext>
            </a:extLst>
          </p:cNvPr>
          <p:cNvSpPr/>
          <p:nvPr/>
        </p:nvSpPr>
        <p:spPr>
          <a:xfrm>
            <a:off x="923602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2" name="Elipse 53">
            <a:extLst>
              <a:ext uri="{FF2B5EF4-FFF2-40B4-BE49-F238E27FC236}">
                <a16:creationId xmlns:a16="http://schemas.microsoft.com/office/drawing/2014/main" id="{9B40A6E6-78E1-4EC6-9FDC-EA8901AEDFAB}"/>
              </a:ext>
            </a:extLst>
          </p:cNvPr>
          <p:cNvSpPr/>
          <p:nvPr/>
        </p:nvSpPr>
        <p:spPr>
          <a:xfrm>
            <a:off x="1520656" y="5306819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3" name="17 CuadroTexto">
            <a:extLst>
              <a:ext uri="{FF2B5EF4-FFF2-40B4-BE49-F238E27FC236}">
                <a16:creationId xmlns:a16="http://schemas.microsoft.com/office/drawing/2014/main" id="{9E5E93C2-9AAC-4873-96F3-1854F92AB87F}"/>
              </a:ext>
            </a:extLst>
          </p:cNvPr>
          <p:cNvSpPr txBox="1"/>
          <p:nvPr/>
        </p:nvSpPr>
        <p:spPr>
          <a:xfrm>
            <a:off x="911424" y="4989057"/>
            <a:ext cx="1968560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84" name="Rectángulo 55">
            <a:extLst>
              <a:ext uri="{FF2B5EF4-FFF2-40B4-BE49-F238E27FC236}">
                <a16:creationId xmlns:a16="http://schemas.microsoft.com/office/drawing/2014/main" id="{C17775E9-E3BB-434F-9C06-3B26363317A4}"/>
              </a:ext>
            </a:extLst>
          </p:cNvPr>
          <p:cNvSpPr/>
          <p:nvPr/>
        </p:nvSpPr>
        <p:spPr>
          <a:xfrm>
            <a:off x="920065" y="6255544"/>
            <a:ext cx="1951278" cy="245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OCEÁNO ATLÁNTICO</a:t>
            </a:r>
          </a:p>
        </p:txBody>
      </p:sp>
      <p:pic>
        <p:nvPicPr>
          <p:cNvPr id="85" name="Picture 2" descr="Resultado de imagen de ICONO LOCALIZACIÃN">
            <a:extLst>
              <a:ext uri="{FF2B5EF4-FFF2-40B4-BE49-F238E27FC236}">
                <a16:creationId xmlns:a16="http://schemas.microsoft.com/office/drawing/2014/main" id="{10045FDF-625B-469C-821C-9A1F05E6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390" y="5374549"/>
            <a:ext cx="1170627" cy="6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ángulo 57">
            <a:extLst>
              <a:ext uri="{FF2B5EF4-FFF2-40B4-BE49-F238E27FC236}">
                <a16:creationId xmlns:a16="http://schemas.microsoft.com/office/drawing/2014/main" id="{F30302F8-AE82-446C-B578-04ECD87FA509}"/>
              </a:ext>
            </a:extLst>
          </p:cNvPr>
          <p:cNvSpPr/>
          <p:nvPr/>
        </p:nvSpPr>
        <p:spPr>
          <a:xfrm>
            <a:off x="3018584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87" name="17 CuadroTexto">
            <a:extLst>
              <a:ext uri="{FF2B5EF4-FFF2-40B4-BE49-F238E27FC236}">
                <a16:creationId xmlns:a16="http://schemas.microsoft.com/office/drawing/2014/main" id="{1F0A4CE5-F0D9-4A84-BBB2-6FFF96C7CC8F}"/>
              </a:ext>
            </a:extLst>
          </p:cNvPr>
          <p:cNvSpPr txBox="1"/>
          <p:nvPr/>
        </p:nvSpPr>
        <p:spPr>
          <a:xfrm>
            <a:off x="3022916" y="4989057"/>
            <a:ext cx="1935538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88" name="Elipse 59">
            <a:extLst>
              <a:ext uri="{FF2B5EF4-FFF2-40B4-BE49-F238E27FC236}">
                <a16:creationId xmlns:a16="http://schemas.microsoft.com/office/drawing/2014/main" id="{4AE190B9-16BE-44CF-9029-9532342DEC4C}"/>
              </a:ext>
            </a:extLst>
          </p:cNvPr>
          <p:cNvSpPr/>
          <p:nvPr/>
        </p:nvSpPr>
        <p:spPr>
          <a:xfrm>
            <a:off x="3615639" y="5306819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9" name="17 CuadroTexto">
            <a:extLst>
              <a:ext uri="{FF2B5EF4-FFF2-40B4-BE49-F238E27FC236}">
                <a16:creationId xmlns:a16="http://schemas.microsoft.com/office/drawing/2014/main" id="{71A5F2E8-2899-46B4-A43F-BC6FD1B1FE0A}"/>
              </a:ext>
            </a:extLst>
          </p:cNvPr>
          <p:cNvSpPr txBox="1"/>
          <p:nvPr/>
        </p:nvSpPr>
        <p:spPr>
          <a:xfrm>
            <a:off x="3045312" y="6243319"/>
            <a:ext cx="1890746" cy="2459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PALANGRE PELÁGICO </a:t>
            </a:r>
          </a:p>
        </p:txBody>
      </p:sp>
      <p:pic>
        <p:nvPicPr>
          <p:cNvPr id="90" name="Picture 4" descr="Resultado de imagen de ICONO BARCO">
            <a:extLst>
              <a:ext uri="{FF2B5EF4-FFF2-40B4-BE49-F238E27FC236}">
                <a16:creationId xmlns:a16="http://schemas.microsoft.com/office/drawing/2014/main" id="{75858251-861E-469B-9780-693AC763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308" y="5402461"/>
            <a:ext cx="558756" cy="5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ángulo 62">
            <a:extLst>
              <a:ext uri="{FF2B5EF4-FFF2-40B4-BE49-F238E27FC236}">
                <a16:creationId xmlns:a16="http://schemas.microsoft.com/office/drawing/2014/main" id="{092A2AAE-353B-42A5-9189-CC6CED0058FF}"/>
              </a:ext>
            </a:extLst>
          </p:cNvPr>
          <p:cNvSpPr/>
          <p:nvPr/>
        </p:nvSpPr>
        <p:spPr>
          <a:xfrm>
            <a:off x="7184193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92" name="17 CuadroTexto">
            <a:extLst>
              <a:ext uri="{FF2B5EF4-FFF2-40B4-BE49-F238E27FC236}">
                <a16:creationId xmlns:a16="http://schemas.microsoft.com/office/drawing/2014/main" id="{28FC4748-372F-4CA8-BB7D-CFE9DF54A039}"/>
              </a:ext>
            </a:extLst>
          </p:cNvPr>
          <p:cNvSpPr txBox="1"/>
          <p:nvPr/>
        </p:nvSpPr>
        <p:spPr>
          <a:xfrm>
            <a:off x="7199027" y="4989057"/>
            <a:ext cx="1914536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96" name="17 CuadroTexto">
            <a:extLst>
              <a:ext uri="{FF2B5EF4-FFF2-40B4-BE49-F238E27FC236}">
                <a16:creationId xmlns:a16="http://schemas.microsoft.com/office/drawing/2014/main" id="{1A160AF2-D47E-4C5B-BF29-C3D4FEF0B9BB}"/>
              </a:ext>
            </a:extLst>
          </p:cNvPr>
          <p:cNvSpPr txBox="1"/>
          <p:nvPr/>
        </p:nvSpPr>
        <p:spPr>
          <a:xfrm>
            <a:off x="7837073" y="6011679"/>
            <a:ext cx="638442" cy="48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540" dirty="0">
                <a:latin typeface="Century Gothic" panose="020B0502020202020204" pitchFamily="34" charset="0"/>
                <a:cs typeface="Aharoni" panose="02010803020104030203" pitchFamily="2" charset="-79"/>
              </a:rPr>
              <a:t>  2</a:t>
            </a:r>
          </a:p>
        </p:txBody>
      </p:sp>
      <p:pic>
        <p:nvPicPr>
          <p:cNvPr id="97" name="Picture 2" descr="Resultado de imagen de ICONO CCTV">
            <a:extLst>
              <a:ext uri="{FF2B5EF4-FFF2-40B4-BE49-F238E27FC236}">
                <a16:creationId xmlns:a16="http://schemas.microsoft.com/office/drawing/2014/main" id="{92693271-3323-4FD9-BA37-410C3964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0908" y="5416452"/>
            <a:ext cx="530772" cy="5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ángulo 66">
            <a:extLst>
              <a:ext uri="{FF2B5EF4-FFF2-40B4-BE49-F238E27FC236}">
                <a16:creationId xmlns:a16="http://schemas.microsoft.com/office/drawing/2014/main" id="{0564743D-4250-4F6E-8801-FBFC404A4C22}"/>
              </a:ext>
            </a:extLst>
          </p:cNvPr>
          <p:cNvSpPr/>
          <p:nvPr/>
        </p:nvSpPr>
        <p:spPr>
          <a:xfrm>
            <a:off x="5101388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99" name="17 CuadroTexto">
            <a:extLst>
              <a:ext uri="{FF2B5EF4-FFF2-40B4-BE49-F238E27FC236}">
                <a16:creationId xmlns:a16="http://schemas.microsoft.com/office/drawing/2014/main" id="{9D836224-84F5-419E-884C-F32C852F9348}"/>
              </a:ext>
            </a:extLst>
          </p:cNvPr>
          <p:cNvSpPr txBox="1"/>
          <p:nvPr/>
        </p:nvSpPr>
        <p:spPr>
          <a:xfrm>
            <a:off x="5108473" y="4989057"/>
            <a:ext cx="1930033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pic>
        <p:nvPicPr>
          <p:cNvPr id="101" name="Picture 2" descr="Resultado de imagen de OBJETIVO ICONO">
            <a:extLst>
              <a:ext uri="{FF2B5EF4-FFF2-40B4-BE49-F238E27FC236}">
                <a16:creationId xmlns:a16="http://schemas.microsoft.com/office/drawing/2014/main" id="{1F893864-93B6-46E8-B0E5-9A144A37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320" y="5388669"/>
            <a:ext cx="586340" cy="5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4 CuadroTexto">
            <a:extLst>
              <a:ext uri="{FF2B5EF4-FFF2-40B4-BE49-F238E27FC236}">
                <a16:creationId xmlns:a16="http://schemas.microsoft.com/office/drawing/2014/main" id="{2117DA6D-3D4A-4E47-9C9B-6AD75F611DEF}"/>
              </a:ext>
            </a:extLst>
          </p:cNvPr>
          <p:cNvSpPr txBox="1"/>
          <p:nvPr/>
        </p:nvSpPr>
        <p:spPr>
          <a:xfrm>
            <a:off x="0" y="1469610"/>
            <a:ext cx="2367256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2018-2019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  <p:pic>
        <p:nvPicPr>
          <p:cNvPr id="104" name="Picture 6" descr="Resultado de imagen de ESPAÃA bandera">
            <a:extLst>
              <a:ext uri="{FF2B5EF4-FFF2-40B4-BE49-F238E27FC236}">
                <a16:creationId xmlns:a16="http://schemas.microsoft.com/office/drawing/2014/main" id="{E3ADD18D-D971-438D-BA0E-AFBFC277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8669" y="1537394"/>
            <a:ext cx="350644" cy="2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17 CuadroTexto">
            <a:extLst>
              <a:ext uri="{FF2B5EF4-FFF2-40B4-BE49-F238E27FC236}">
                <a16:creationId xmlns:a16="http://schemas.microsoft.com/office/drawing/2014/main" id="{CF9132B8-7476-4ECC-A89D-1922BD5F7D0D}"/>
              </a:ext>
            </a:extLst>
          </p:cNvPr>
          <p:cNvSpPr txBox="1"/>
          <p:nvPr/>
        </p:nvSpPr>
        <p:spPr>
          <a:xfrm>
            <a:off x="5104280" y="6034840"/>
            <a:ext cx="1937541" cy="5945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816" dirty="0">
                <a:latin typeface="Century Gothic" panose="020B0502020202020204" pitchFamily="34" charset="0"/>
                <a:cs typeface="Aharoni" panose="02010803020104030203" pitchFamily="2" charset="-79"/>
              </a:rPr>
              <a:t>Demostración de viabilidad de Monitorización Electrónica para elaboración de informe de marea en este tipo de pesquería. </a:t>
            </a:r>
          </a:p>
        </p:txBody>
      </p:sp>
      <p:pic>
        <p:nvPicPr>
          <p:cNvPr id="32" name="Imagen 81">
            <a:extLst>
              <a:ext uri="{FF2B5EF4-FFF2-40B4-BE49-F238E27FC236}">
                <a16:creationId xmlns:a16="http://schemas.microsoft.com/office/drawing/2014/main" id="{5AE6C0B4-6801-4F25-9CB9-4275478432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550" y="5330814"/>
            <a:ext cx="1291978" cy="112252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36" name="Imagen 31">
            <a:extLst>
              <a:ext uri="{FF2B5EF4-FFF2-40B4-BE49-F238E27FC236}">
                <a16:creationId xmlns:a16="http://schemas.microsoft.com/office/drawing/2014/main" id="{D5CE49F9-16C9-4A72-AA9D-A014E3B12F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96" r="-5856"/>
          <a:stretch/>
        </p:blipFill>
        <p:spPr>
          <a:xfrm>
            <a:off x="253065" y="3349699"/>
            <a:ext cx="1861125" cy="97464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25DAAC7B-1841-48BA-8EF5-45E5B62DEA30}"/>
              </a:ext>
            </a:extLst>
          </p:cNvPr>
          <p:cNvGrpSpPr/>
          <p:nvPr/>
        </p:nvGrpSpPr>
        <p:grpSpPr>
          <a:xfrm>
            <a:off x="9850758" y="1488170"/>
            <a:ext cx="2197422" cy="849600"/>
            <a:chOff x="13115602" y="4307593"/>
            <a:chExt cx="2197422" cy="849600"/>
          </a:xfrm>
        </p:grpSpPr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2C9D4279-32CE-4022-9A79-67B4DEB87C60}"/>
                </a:ext>
              </a:extLst>
            </p:cNvPr>
            <p:cNvSpPr/>
            <p:nvPr/>
          </p:nvSpPr>
          <p:spPr>
            <a:xfrm>
              <a:off x="13115602" y="4307593"/>
              <a:ext cx="2197422" cy="8496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" name="Picture 2" descr="Resultado de imagen para OBJETIVO DIBUJO">
              <a:extLst>
                <a:ext uri="{FF2B5EF4-FFF2-40B4-BE49-F238E27FC236}">
                  <a16:creationId xmlns:a16="http://schemas.microsoft.com/office/drawing/2014/main" id="{8156C679-B10D-435B-926A-680084CAF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7800" y="4366146"/>
              <a:ext cx="753181" cy="67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DEA9A5CB-72AC-4B37-BC17-84D467C298C0}"/>
                </a:ext>
              </a:extLst>
            </p:cNvPr>
            <p:cNvSpPr/>
            <p:nvPr/>
          </p:nvSpPr>
          <p:spPr>
            <a:xfrm>
              <a:off x="13139845" y="4418615"/>
              <a:ext cx="202619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" sz="1200" b="1" dirty="0">
                  <a:latin typeface="Century Gothic" panose="020B0502020202020204" pitchFamily="34" charset="0"/>
                  <a:ea typeface="Calibri" panose="020F0502020204030204" pitchFamily="34" charset="0"/>
                  <a:cs typeface="Century Gothic" panose="020B0502020202020204" pitchFamily="34" charset="0"/>
                </a:rPr>
                <a:t>OBJETIVO:</a:t>
              </a:r>
            </a:p>
            <a:p>
              <a:pPr>
                <a:spcAft>
                  <a:spcPts val="0"/>
                </a:spcAft>
              </a:pPr>
              <a:r>
                <a:rPr lang="es-ES" sz="1100" dirty="0">
                  <a:latin typeface="Century Gothic" panose="020B0502020202020204" pitchFamily="34" charset="0"/>
                  <a:ea typeface="Calibri" panose="020F0502020204030204" pitchFamily="34" charset="0"/>
                  <a:cs typeface="Century Gothic" panose="020B0502020202020204" pitchFamily="34" charset="0"/>
                </a:rPr>
                <a:t>ANTICIPACIÓN A REGULACIÓN M.E.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080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CURRICÁN 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29" name="54 Grupo">
            <a:extLst>
              <a:ext uri="{FF2B5EF4-FFF2-40B4-BE49-F238E27FC236}">
                <a16:creationId xmlns:a16="http://schemas.microsoft.com/office/drawing/2014/main" id="{357B7191-413A-4E0A-A5F5-A855510B4428}"/>
              </a:ext>
            </a:extLst>
          </p:cNvPr>
          <p:cNvGrpSpPr/>
          <p:nvPr/>
        </p:nvGrpSpPr>
        <p:grpSpPr>
          <a:xfrm>
            <a:off x="0" y="1328772"/>
            <a:ext cx="12144672" cy="4836531"/>
            <a:chOff x="0" y="1319134"/>
            <a:chExt cx="11753850" cy="4901784"/>
          </a:xfrm>
        </p:grpSpPr>
        <p:pic>
          <p:nvPicPr>
            <p:cNvPr id="30" name="Picture 1">
              <a:extLst>
                <a:ext uri="{FF2B5EF4-FFF2-40B4-BE49-F238E27FC236}">
                  <a16:creationId xmlns:a16="http://schemas.microsoft.com/office/drawing/2014/main" id="{66BABD19-91CE-44E9-8E4C-6EEB8044E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9134"/>
              <a:ext cx="11753850" cy="490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53 Elipse">
              <a:extLst>
                <a:ext uri="{FF2B5EF4-FFF2-40B4-BE49-F238E27FC236}">
                  <a16:creationId xmlns:a16="http://schemas.microsoft.com/office/drawing/2014/main" id="{2322AEA4-BAF4-415E-BF06-E15B3285A7CC}"/>
                </a:ext>
              </a:extLst>
            </p:cNvPr>
            <p:cNvSpPr/>
            <p:nvPr/>
          </p:nvSpPr>
          <p:spPr>
            <a:xfrm>
              <a:off x="5695043" y="1879600"/>
              <a:ext cx="508000" cy="5207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33"/>
            </a:p>
          </p:txBody>
        </p:sp>
      </p:grpSp>
      <p:sp>
        <p:nvSpPr>
          <p:cNvPr id="32" name="Rectángulo 50">
            <a:extLst>
              <a:ext uri="{FF2B5EF4-FFF2-40B4-BE49-F238E27FC236}">
                <a16:creationId xmlns:a16="http://schemas.microsoft.com/office/drawing/2014/main" id="{10166C4C-CE85-48F3-84C8-69B1BC64086D}"/>
              </a:ext>
            </a:extLst>
          </p:cNvPr>
          <p:cNvSpPr/>
          <p:nvPr/>
        </p:nvSpPr>
        <p:spPr>
          <a:xfrm>
            <a:off x="9411013" y="4966553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33" name="17 CuadroTexto">
            <a:extLst>
              <a:ext uri="{FF2B5EF4-FFF2-40B4-BE49-F238E27FC236}">
                <a16:creationId xmlns:a16="http://schemas.microsoft.com/office/drawing/2014/main" id="{5C3E9D22-5ACB-41D3-BBA8-14E936E6D9B7}"/>
              </a:ext>
            </a:extLst>
          </p:cNvPr>
          <p:cNvSpPr txBox="1"/>
          <p:nvPr/>
        </p:nvSpPr>
        <p:spPr>
          <a:xfrm>
            <a:off x="9418258" y="5010732"/>
            <a:ext cx="1929712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34" name="Rectángulo 52">
            <a:extLst>
              <a:ext uri="{FF2B5EF4-FFF2-40B4-BE49-F238E27FC236}">
                <a16:creationId xmlns:a16="http://schemas.microsoft.com/office/drawing/2014/main" id="{A370C8AD-7C91-4682-9CF9-FAFDCABE8D78}"/>
              </a:ext>
            </a:extLst>
          </p:cNvPr>
          <p:cNvSpPr/>
          <p:nvPr/>
        </p:nvSpPr>
        <p:spPr>
          <a:xfrm>
            <a:off x="1067618" y="4966553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35" name="Elipse 53">
            <a:extLst>
              <a:ext uri="{FF2B5EF4-FFF2-40B4-BE49-F238E27FC236}">
                <a16:creationId xmlns:a16="http://schemas.microsoft.com/office/drawing/2014/main" id="{9E5173C9-AA8C-45CB-945D-DAFF04FF31B5}"/>
              </a:ext>
            </a:extLst>
          </p:cNvPr>
          <p:cNvSpPr/>
          <p:nvPr/>
        </p:nvSpPr>
        <p:spPr>
          <a:xfrm>
            <a:off x="1664673" y="5328493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36" name="17 CuadroTexto">
            <a:extLst>
              <a:ext uri="{FF2B5EF4-FFF2-40B4-BE49-F238E27FC236}">
                <a16:creationId xmlns:a16="http://schemas.microsoft.com/office/drawing/2014/main" id="{D1DF87DB-7209-4327-A16C-E028445227EE}"/>
              </a:ext>
            </a:extLst>
          </p:cNvPr>
          <p:cNvSpPr txBox="1"/>
          <p:nvPr/>
        </p:nvSpPr>
        <p:spPr>
          <a:xfrm>
            <a:off x="1055440" y="5010732"/>
            <a:ext cx="1968560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37" name="Rectángulo 55">
            <a:extLst>
              <a:ext uri="{FF2B5EF4-FFF2-40B4-BE49-F238E27FC236}">
                <a16:creationId xmlns:a16="http://schemas.microsoft.com/office/drawing/2014/main" id="{BF3562D7-F01E-461A-B195-8062A4BFC9F2}"/>
              </a:ext>
            </a:extLst>
          </p:cNvPr>
          <p:cNvSpPr/>
          <p:nvPr/>
        </p:nvSpPr>
        <p:spPr>
          <a:xfrm>
            <a:off x="1064081" y="6277218"/>
            <a:ext cx="1951278" cy="245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OCEÁNO ATLÁNTICO</a:t>
            </a:r>
          </a:p>
        </p:txBody>
      </p:sp>
      <p:pic>
        <p:nvPicPr>
          <p:cNvPr id="38" name="Picture 2" descr="Resultado de imagen de ICONO LOCALIZACIÃN">
            <a:extLst>
              <a:ext uri="{FF2B5EF4-FFF2-40B4-BE49-F238E27FC236}">
                <a16:creationId xmlns:a16="http://schemas.microsoft.com/office/drawing/2014/main" id="{6E076DCE-44A4-4C53-AAC4-78AA2356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407" y="5396223"/>
            <a:ext cx="1170627" cy="6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57">
            <a:extLst>
              <a:ext uri="{FF2B5EF4-FFF2-40B4-BE49-F238E27FC236}">
                <a16:creationId xmlns:a16="http://schemas.microsoft.com/office/drawing/2014/main" id="{FEFD0B8B-0671-4C6B-BC53-80D4CD0C0339}"/>
              </a:ext>
            </a:extLst>
          </p:cNvPr>
          <p:cNvSpPr/>
          <p:nvPr/>
        </p:nvSpPr>
        <p:spPr>
          <a:xfrm>
            <a:off x="3162600" y="4966553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40" name="17 CuadroTexto">
            <a:extLst>
              <a:ext uri="{FF2B5EF4-FFF2-40B4-BE49-F238E27FC236}">
                <a16:creationId xmlns:a16="http://schemas.microsoft.com/office/drawing/2014/main" id="{CB172F44-9EF6-4EE6-A36A-676DFEFC52B9}"/>
              </a:ext>
            </a:extLst>
          </p:cNvPr>
          <p:cNvSpPr txBox="1"/>
          <p:nvPr/>
        </p:nvSpPr>
        <p:spPr>
          <a:xfrm>
            <a:off x="3166933" y="5010732"/>
            <a:ext cx="1935538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41" name="Elipse 59">
            <a:extLst>
              <a:ext uri="{FF2B5EF4-FFF2-40B4-BE49-F238E27FC236}">
                <a16:creationId xmlns:a16="http://schemas.microsoft.com/office/drawing/2014/main" id="{F6C8406E-036E-4766-AC23-BC14271F78E7}"/>
              </a:ext>
            </a:extLst>
          </p:cNvPr>
          <p:cNvSpPr/>
          <p:nvPr/>
        </p:nvSpPr>
        <p:spPr>
          <a:xfrm>
            <a:off x="3759655" y="5328493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42" name="17 CuadroTexto">
            <a:extLst>
              <a:ext uri="{FF2B5EF4-FFF2-40B4-BE49-F238E27FC236}">
                <a16:creationId xmlns:a16="http://schemas.microsoft.com/office/drawing/2014/main" id="{617C3886-DF34-4DD6-829E-062063A3B80F}"/>
              </a:ext>
            </a:extLst>
          </p:cNvPr>
          <p:cNvSpPr txBox="1"/>
          <p:nvPr/>
        </p:nvSpPr>
        <p:spPr>
          <a:xfrm>
            <a:off x="3189329" y="6264993"/>
            <a:ext cx="1890746" cy="2459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CURRICÁN </a:t>
            </a:r>
          </a:p>
        </p:txBody>
      </p:sp>
      <p:pic>
        <p:nvPicPr>
          <p:cNvPr id="43" name="Picture 4" descr="Resultado de imagen de ICONO BARCO">
            <a:extLst>
              <a:ext uri="{FF2B5EF4-FFF2-40B4-BE49-F238E27FC236}">
                <a16:creationId xmlns:a16="http://schemas.microsoft.com/office/drawing/2014/main" id="{B41006B0-33E8-4BA0-984A-1542137C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5324" y="5424135"/>
            <a:ext cx="558756" cy="5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ángulo 62">
            <a:extLst>
              <a:ext uri="{FF2B5EF4-FFF2-40B4-BE49-F238E27FC236}">
                <a16:creationId xmlns:a16="http://schemas.microsoft.com/office/drawing/2014/main" id="{3B1D0141-AE07-4779-A7E9-03CB95DEEFF6}"/>
              </a:ext>
            </a:extLst>
          </p:cNvPr>
          <p:cNvSpPr/>
          <p:nvPr/>
        </p:nvSpPr>
        <p:spPr>
          <a:xfrm>
            <a:off x="7328209" y="4966553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45" name="17 CuadroTexto">
            <a:extLst>
              <a:ext uri="{FF2B5EF4-FFF2-40B4-BE49-F238E27FC236}">
                <a16:creationId xmlns:a16="http://schemas.microsoft.com/office/drawing/2014/main" id="{E09A2243-CE9E-4B22-B209-163C218689E4}"/>
              </a:ext>
            </a:extLst>
          </p:cNvPr>
          <p:cNvSpPr txBox="1"/>
          <p:nvPr/>
        </p:nvSpPr>
        <p:spPr>
          <a:xfrm>
            <a:off x="7343043" y="5010732"/>
            <a:ext cx="1914536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46" name="17 CuadroTexto">
            <a:extLst>
              <a:ext uri="{FF2B5EF4-FFF2-40B4-BE49-F238E27FC236}">
                <a16:creationId xmlns:a16="http://schemas.microsoft.com/office/drawing/2014/main" id="{D9FCB883-F0F1-446C-8A7A-BCC4FBEC38D9}"/>
              </a:ext>
            </a:extLst>
          </p:cNvPr>
          <p:cNvSpPr txBox="1"/>
          <p:nvPr/>
        </p:nvSpPr>
        <p:spPr>
          <a:xfrm>
            <a:off x="7981089" y="6033354"/>
            <a:ext cx="638442" cy="48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540" dirty="0">
                <a:latin typeface="Century Gothic" panose="020B0502020202020204" pitchFamily="34" charset="0"/>
                <a:cs typeface="Aharoni" panose="02010803020104030203" pitchFamily="2" charset="-79"/>
              </a:rPr>
              <a:t>  1</a:t>
            </a:r>
          </a:p>
        </p:txBody>
      </p:sp>
      <p:pic>
        <p:nvPicPr>
          <p:cNvPr id="47" name="Picture 2" descr="Resultado de imagen de ICONO CCTV">
            <a:extLst>
              <a:ext uri="{FF2B5EF4-FFF2-40B4-BE49-F238E27FC236}">
                <a16:creationId xmlns:a16="http://schemas.microsoft.com/office/drawing/2014/main" id="{1411F9A8-8059-4C85-8A9E-2D671B31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924" y="5438126"/>
            <a:ext cx="530772" cy="5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ángulo 66">
            <a:extLst>
              <a:ext uri="{FF2B5EF4-FFF2-40B4-BE49-F238E27FC236}">
                <a16:creationId xmlns:a16="http://schemas.microsoft.com/office/drawing/2014/main" id="{3E1EE2FF-EFD6-4DE9-ABD2-E50811C2C582}"/>
              </a:ext>
            </a:extLst>
          </p:cNvPr>
          <p:cNvSpPr/>
          <p:nvPr/>
        </p:nvSpPr>
        <p:spPr>
          <a:xfrm>
            <a:off x="5245405" y="4966553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49" name="17 CuadroTexto">
            <a:extLst>
              <a:ext uri="{FF2B5EF4-FFF2-40B4-BE49-F238E27FC236}">
                <a16:creationId xmlns:a16="http://schemas.microsoft.com/office/drawing/2014/main" id="{6C48710E-7C04-49BC-B140-9C96630C537E}"/>
              </a:ext>
            </a:extLst>
          </p:cNvPr>
          <p:cNvSpPr txBox="1"/>
          <p:nvPr/>
        </p:nvSpPr>
        <p:spPr>
          <a:xfrm>
            <a:off x="5252489" y="5010732"/>
            <a:ext cx="1930033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sp>
        <p:nvSpPr>
          <p:cNvPr id="50" name="17 CuadroTexto">
            <a:extLst>
              <a:ext uri="{FF2B5EF4-FFF2-40B4-BE49-F238E27FC236}">
                <a16:creationId xmlns:a16="http://schemas.microsoft.com/office/drawing/2014/main" id="{4FC3426C-EB4B-40ED-8467-2558FF36CFE8}"/>
              </a:ext>
            </a:extLst>
          </p:cNvPr>
          <p:cNvSpPr txBox="1"/>
          <p:nvPr/>
        </p:nvSpPr>
        <p:spPr>
          <a:xfrm>
            <a:off x="5248296" y="6056514"/>
            <a:ext cx="1937541" cy="5945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816" dirty="0">
                <a:latin typeface="Century Gothic" panose="020B0502020202020204" pitchFamily="34" charset="0"/>
                <a:cs typeface="Aharoni" panose="02010803020104030203" pitchFamily="2" charset="-79"/>
              </a:rPr>
              <a:t>Demostración de viabilidad de Monitorización Electrónica para elaboración de informe de marea en este tipo de pesquería. </a:t>
            </a:r>
          </a:p>
        </p:txBody>
      </p:sp>
      <p:pic>
        <p:nvPicPr>
          <p:cNvPr id="51" name="Picture 2" descr="Resultado de imagen de OBJETIVO ICONO">
            <a:extLst>
              <a:ext uri="{FF2B5EF4-FFF2-40B4-BE49-F238E27FC236}">
                <a16:creationId xmlns:a16="http://schemas.microsoft.com/office/drawing/2014/main" id="{D43FC0DE-B548-4245-955B-E1B96302C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337" y="5410343"/>
            <a:ext cx="586340" cy="5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4 CuadroTexto">
            <a:extLst>
              <a:ext uri="{FF2B5EF4-FFF2-40B4-BE49-F238E27FC236}">
                <a16:creationId xmlns:a16="http://schemas.microsoft.com/office/drawing/2014/main" id="{281418EF-181F-425E-A321-CEC4CE6D4018}"/>
              </a:ext>
            </a:extLst>
          </p:cNvPr>
          <p:cNvSpPr txBox="1"/>
          <p:nvPr/>
        </p:nvSpPr>
        <p:spPr>
          <a:xfrm>
            <a:off x="0" y="1469610"/>
            <a:ext cx="2367256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2019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  <p:pic>
        <p:nvPicPr>
          <p:cNvPr id="55" name="Picture 6" descr="Resultado de imagen de ESPAÃA bandera">
            <a:extLst>
              <a:ext uri="{FF2B5EF4-FFF2-40B4-BE49-F238E27FC236}">
                <a16:creationId xmlns:a16="http://schemas.microsoft.com/office/drawing/2014/main" id="{22E3DD02-396A-4431-AF1E-6D9FC8DE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8669" y="1537394"/>
            <a:ext cx="350644" cy="2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Resultado de imagen de AZTI">
            <a:extLst>
              <a:ext uri="{FF2B5EF4-FFF2-40B4-BE49-F238E27FC236}">
                <a16:creationId xmlns:a16="http://schemas.microsoft.com/office/drawing/2014/main" id="{D9CCC907-7721-42CB-819F-C3194EBC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0416" y="5665091"/>
            <a:ext cx="1154686" cy="5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6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POLE &amp; LINE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6" name="Picture 1">
            <a:extLst>
              <a:ext uri="{FF2B5EF4-FFF2-40B4-BE49-F238E27FC236}">
                <a16:creationId xmlns:a16="http://schemas.microsoft.com/office/drawing/2014/main" id="{7F4C010B-8A13-4D1E-B47B-EA6E8B123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26003"/>
            <a:ext cx="1219200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689AF8D0-5934-4B42-AE33-CB204A82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642" y="1309697"/>
            <a:ext cx="5592225" cy="47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Rectángulo 50">
            <a:extLst>
              <a:ext uri="{FF2B5EF4-FFF2-40B4-BE49-F238E27FC236}">
                <a16:creationId xmlns:a16="http://schemas.microsoft.com/office/drawing/2014/main" id="{5F3C3F1B-78FB-4703-A01D-566AE4317272}"/>
              </a:ext>
            </a:extLst>
          </p:cNvPr>
          <p:cNvSpPr/>
          <p:nvPr/>
        </p:nvSpPr>
        <p:spPr>
          <a:xfrm>
            <a:off x="9266997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80" name="17 CuadroTexto">
            <a:extLst>
              <a:ext uri="{FF2B5EF4-FFF2-40B4-BE49-F238E27FC236}">
                <a16:creationId xmlns:a16="http://schemas.microsoft.com/office/drawing/2014/main" id="{F3C1564D-A7E0-4775-BA05-0841286051B3}"/>
              </a:ext>
            </a:extLst>
          </p:cNvPr>
          <p:cNvSpPr txBox="1"/>
          <p:nvPr/>
        </p:nvSpPr>
        <p:spPr>
          <a:xfrm>
            <a:off x="9274242" y="4989057"/>
            <a:ext cx="1929712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ANÁLISIS DE DATOS</a:t>
            </a:r>
          </a:p>
        </p:txBody>
      </p:sp>
      <p:sp>
        <p:nvSpPr>
          <p:cNvPr id="81" name="Rectángulo 52">
            <a:extLst>
              <a:ext uri="{FF2B5EF4-FFF2-40B4-BE49-F238E27FC236}">
                <a16:creationId xmlns:a16="http://schemas.microsoft.com/office/drawing/2014/main" id="{4F156DF8-360F-4879-A924-52E674CE5C5E}"/>
              </a:ext>
            </a:extLst>
          </p:cNvPr>
          <p:cNvSpPr/>
          <p:nvPr/>
        </p:nvSpPr>
        <p:spPr>
          <a:xfrm>
            <a:off x="923602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2" name="Elipse 53">
            <a:extLst>
              <a:ext uri="{FF2B5EF4-FFF2-40B4-BE49-F238E27FC236}">
                <a16:creationId xmlns:a16="http://schemas.microsoft.com/office/drawing/2014/main" id="{9B40A6E6-78E1-4EC6-9FDC-EA8901AEDFAB}"/>
              </a:ext>
            </a:extLst>
          </p:cNvPr>
          <p:cNvSpPr/>
          <p:nvPr/>
        </p:nvSpPr>
        <p:spPr>
          <a:xfrm>
            <a:off x="1520656" y="5306819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3" name="17 CuadroTexto">
            <a:extLst>
              <a:ext uri="{FF2B5EF4-FFF2-40B4-BE49-F238E27FC236}">
                <a16:creationId xmlns:a16="http://schemas.microsoft.com/office/drawing/2014/main" id="{9E5E93C2-9AAC-4873-96F3-1854F92AB87F}"/>
              </a:ext>
            </a:extLst>
          </p:cNvPr>
          <p:cNvSpPr txBox="1"/>
          <p:nvPr/>
        </p:nvSpPr>
        <p:spPr>
          <a:xfrm>
            <a:off x="911424" y="4989057"/>
            <a:ext cx="1968560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ÁREA</a:t>
            </a:r>
          </a:p>
        </p:txBody>
      </p:sp>
      <p:sp>
        <p:nvSpPr>
          <p:cNvPr id="84" name="Rectángulo 55">
            <a:extLst>
              <a:ext uri="{FF2B5EF4-FFF2-40B4-BE49-F238E27FC236}">
                <a16:creationId xmlns:a16="http://schemas.microsoft.com/office/drawing/2014/main" id="{C17775E9-E3BB-434F-9C06-3B26363317A4}"/>
              </a:ext>
            </a:extLst>
          </p:cNvPr>
          <p:cNvSpPr/>
          <p:nvPr/>
        </p:nvSpPr>
        <p:spPr>
          <a:xfrm>
            <a:off x="920065" y="6255544"/>
            <a:ext cx="1951278" cy="245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OCEÁNO ATLÁNTICO</a:t>
            </a:r>
          </a:p>
        </p:txBody>
      </p:sp>
      <p:pic>
        <p:nvPicPr>
          <p:cNvPr id="85" name="Picture 2" descr="Resultado de imagen de ICONO LOCALIZACIÃN">
            <a:extLst>
              <a:ext uri="{FF2B5EF4-FFF2-40B4-BE49-F238E27FC236}">
                <a16:creationId xmlns:a16="http://schemas.microsoft.com/office/drawing/2014/main" id="{10045FDF-625B-469C-821C-9A1F05E6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390" y="5374549"/>
            <a:ext cx="1170627" cy="6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ángulo 57">
            <a:extLst>
              <a:ext uri="{FF2B5EF4-FFF2-40B4-BE49-F238E27FC236}">
                <a16:creationId xmlns:a16="http://schemas.microsoft.com/office/drawing/2014/main" id="{F30302F8-AE82-446C-B578-04ECD87FA509}"/>
              </a:ext>
            </a:extLst>
          </p:cNvPr>
          <p:cNvSpPr/>
          <p:nvPr/>
        </p:nvSpPr>
        <p:spPr>
          <a:xfrm>
            <a:off x="3018584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87" name="17 CuadroTexto">
            <a:extLst>
              <a:ext uri="{FF2B5EF4-FFF2-40B4-BE49-F238E27FC236}">
                <a16:creationId xmlns:a16="http://schemas.microsoft.com/office/drawing/2014/main" id="{1F0A4CE5-F0D9-4A84-BBB2-6FFF96C7CC8F}"/>
              </a:ext>
            </a:extLst>
          </p:cNvPr>
          <p:cNvSpPr txBox="1"/>
          <p:nvPr/>
        </p:nvSpPr>
        <p:spPr>
          <a:xfrm>
            <a:off x="3022916" y="4989057"/>
            <a:ext cx="1935538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TIPO DE BARCO</a:t>
            </a:r>
          </a:p>
        </p:txBody>
      </p:sp>
      <p:sp>
        <p:nvSpPr>
          <p:cNvPr id="88" name="Elipse 59">
            <a:extLst>
              <a:ext uri="{FF2B5EF4-FFF2-40B4-BE49-F238E27FC236}">
                <a16:creationId xmlns:a16="http://schemas.microsoft.com/office/drawing/2014/main" id="{4AE190B9-16BE-44CF-9029-9532342DEC4C}"/>
              </a:ext>
            </a:extLst>
          </p:cNvPr>
          <p:cNvSpPr/>
          <p:nvPr/>
        </p:nvSpPr>
        <p:spPr>
          <a:xfrm>
            <a:off x="3615639" y="5306819"/>
            <a:ext cx="750095" cy="75003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33"/>
          </a:p>
        </p:txBody>
      </p:sp>
      <p:sp>
        <p:nvSpPr>
          <p:cNvPr id="89" name="17 CuadroTexto">
            <a:extLst>
              <a:ext uri="{FF2B5EF4-FFF2-40B4-BE49-F238E27FC236}">
                <a16:creationId xmlns:a16="http://schemas.microsoft.com/office/drawing/2014/main" id="{71A5F2E8-2899-46B4-A43F-BC6FD1B1FE0A}"/>
              </a:ext>
            </a:extLst>
          </p:cNvPr>
          <p:cNvSpPr txBox="1"/>
          <p:nvPr/>
        </p:nvSpPr>
        <p:spPr>
          <a:xfrm>
            <a:off x="3045312" y="6243319"/>
            <a:ext cx="1890746" cy="2459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998" b="1" dirty="0">
                <a:latin typeface="Century Gothic" panose="020B0502020202020204" pitchFamily="34" charset="0"/>
                <a:cs typeface="Aharoni" panose="02010803020104030203" pitchFamily="2" charset="-79"/>
              </a:rPr>
              <a:t>CAÑERO – CEBO VIVO </a:t>
            </a:r>
          </a:p>
        </p:txBody>
      </p:sp>
      <p:pic>
        <p:nvPicPr>
          <p:cNvPr id="90" name="Picture 4" descr="Resultado de imagen de ICONO BARCO">
            <a:extLst>
              <a:ext uri="{FF2B5EF4-FFF2-40B4-BE49-F238E27FC236}">
                <a16:creationId xmlns:a16="http://schemas.microsoft.com/office/drawing/2014/main" id="{75858251-861E-469B-9780-693AC763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308" y="5402461"/>
            <a:ext cx="558756" cy="5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ángulo 62">
            <a:extLst>
              <a:ext uri="{FF2B5EF4-FFF2-40B4-BE49-F238E27FC236}">
                <a16:creationId xmlns:a16="http://schemas.microsoft.com/office/drawing/2014/main" id="{092A2AAE-353B-42A5-9189-CC6CED0058FF}"/>
              </a:ext>
            </a:extLst>
          </p:cNvPr>
          <p:cNvSpPr/>
          <p:nvPr/>
        </p:nvSpPr>
        <p:spPr>
          <a:xfrm>
            <a:off x="7184193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92" name="17 CuadroTexto">
            <a:extLst>
              <a:ext uri="{FF2B5EF4-FFF2-40B4-BE49-F238E27FC236}">
                <a16:creationId xmlns:a16="http://schemas.microsoft.com/office/drawing/2014/main" id="{28FC4748-372F-4CA8-BB7D-CFE9DF54A039}"/>
              </a:ext>
            </a:extLst>
          </p:cNvPr>
          <p:cNvSpPr txBox="1"/>
          <p:nvPr/>
        </p:nvSpPr>
        <p:spPr>
          <a:xfrm>
            <a:off x="7199027" y="4989057"/>
            <a:ext cx="1914536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Nª DE INSTALACIONES</a:t>
            </a:r>
          </a:p>
        </p:txBody>
      </p:sp>
      <p:sp>
        <p:nvSpPr>
          <p:cNvPr id="96" name="17 CuadroTexto">
            <a:extLst>
              <a:ext uri="{FF2B5EF4-FFF2-40B4-BE49-F238E27FC236}">
                <a16:creationId xmlns:a16="http://schemas.microsoft.com/office/drawing/2014/main" id="{1A160AF2-D47E-4C5B-BF29-C3D4FEF0B9BB}"/>
              </a:ext>
            </a:extLst>
          </p:cNvPr>
          <p:cNvSpPr txBox="1"/>
          <p:nvPr/>
        </p:nvSpPr>
        <p:spPr>
          <a:xfrm>
            <a:off x="7837073" y="6011679"/>
            <a:ext cx="638442" cy="48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540" dirty="0">
                <a:latin typeface="Century Gothic" panose="020B0502020202020204" pitchFamily="34" charset="0"/>
                <a:cs typeface="Aharoni" panose="02010803020104030203" pitchFamily="2" charset="-79"/>
              </a:rPr>
              <a:t>  1</a:t>
            </a:r>
          </a:p>
        </p:txBody>
      </p:sp>
      <p:pic>
        <p:nvPicPr>
          <p:cNvPr id="97" name="Picture 2" descr="Resultado de imagen de ICONO CCTV">
            <a:extLst>
              <a:ext uri="{FF2B5EF4-FFF2-40B4-BE49-F238E27FC236}">
                <a16:creationId xmlns:a16="http://schemas.microsoft.com/office/drawing/2014/main" id="{92693271-3323-4FD9-BA37-410C3964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0908" y="5416452"/>
            <a:ext cx="530772" cy="5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ángulo 66">
            <a:extLst>
              <a:ext uri="{FF2B5EF4-FFF2-40B4-BE49-F238E27FC236}">
                <a16:creationId xmlns:a16="http://schemas.microsoft.com/office/drawing/2014/main" id="{0564743D-4250-4F6E-8801-FBFC404A4C22}"/>
              </a:ext>
            </a:extLst>
          </p:cNvPr>
          <p:cNvSpPr/>
          <p:nvPr/>
        </p:nvSpPr>
        <p:spPr>
          <a:xfrm>
            <a:off x="5101388" y="4944879"/>
            <a:ext cx="1944204" cy="1730803"/>
          </a:xfrm>
          <a:prstGeom prst="rect">
            <a:avLst/>
          </a:prstGeom>
          <a:solidFill>
            <a:schemeClr val="bg1"/>
          </a:solidFill>
          <a:ln>
            <a:solidFill>
              <a:srgbClr val="019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633"/>
          </a:p>
        </p:txBody>
      </p:sp>
      <p:sp>
        <p:nvSpPr>
          <p:cNvPr id="99" name="17 CuadroTexto">
            <a:extLst>
              <a:ext uri="{FF2B5EF4-FFF2-40B4-BE49-F238E27FC236}">
                <a16:creationId xmlns:a16="http://schemas.microsoft.com/office/drawing/2014/main" id="{9D836224-84F5-419E-884C-F32C852F9348}"/>
              </a:ext>
            </a:extLst>
          </p:cNvPr>
          <p:cNvSpPr txBox="1"/>
          <p:nvPr/>
        </p:nvSpPr>
        <p:spPr>
          <a:xfrm>
            <a:off x="5108473" y="4989057"/>
            <a:ext cx="1930033" cy="25994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089" b="1" dirty="0">
                <a:latin typeface="Century Gothic" panose="020B0502020202020204" pitchFamily="34" charset="0"/>
                <a:cs typeface="Aharoni" panose="02010803020104030203" pitchFamily="2" charset="-79"/>
              </a:rPr>
              <a:t>OBJETIVO</a:t>
            </a:r>
          </a:p>
        </p:txBody>
      </p:sp>
      <p:sp>
        <p:nvSpPr>
          <p:cNvPr id="100" name="17 CuadroTexto">
            <a:extLst>
              <a:ext uri="{FF2B5EF4-FFF2-40B4-BE49-F238E27FC236}">
                <a16:creationId xmlns:a16="http://schemas.microsoft.com/office/drawing/2014/main" id="{7654CD6E-C1EB-43E7-AB7A-567A7F0628E9}"/>
              </a:ext>
            </a:extLst>
          </p:cNvPr>
          <p:cNvSpPr txBox="1"/>
          <p:nvPr/>
        </p:nvSpPr>
        <p:spPr>
          <a:xfrm>
            <a:off x="5104280" y="6034840"/>
            <a:ext cx="1937541" cy="5945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816" dirty="0">
                <a:latin typeface="Century Gothic" panose="020B0502020202020204" pitchFamily="34" charset="0"/>
                <a:cs typeface="Aharoni" panose="02010803020104030203" pitchFamily="2" charset="-79"/>
              </a:rPr>
              <a:t>Demostración de viabilidad de Monitorización Electrónica para elaboración de informe de marea en este tipo de pesquería. </a:t>
            </a:r>
          </a:p>
        </p:txBody>
      </p:sp>
      <p:pic>
        <p:nvPicPr>
          <p:cNvPr id="101" name="Picture 2" descr="Resultado de imagen de OBJETIVO ICONO">
            <a:extLst>
              <a:ext uri="{FF2B5EF4-FFF2-40B4-BE49-F238E27FC236}">
                <a16:creationId xmlns:a16="http://schemas.microsoft.com/office/drawing/2014/main" id="{1F893864-93B6-46E8-B0E5-9A144A37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320" y="5388669"/>
            <a:ext cx="586340" cy="5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" descr="Resultado de imagen de AZTI">
            <a:extLst>
              <a:ext uri="{FF2B5EF4-FFF2-40B4-BE49-F238E27FC236}">
                <a16:creationId xmlns:a16="http://schemas.microsoft.com/office/drawing/2014/main" id="{57337B4D-9616-4B22-ABF7-1AE513BB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842" y="5665091"/>
            <a:ext cx="1154686" cy="5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4 CuadroTexto">
            <a:extLst>
              <a:ext uri="{FF2B5EF4-FFF2-40B4-BE49-F238E27FC236}">
                <a16:creationId xmlns:a16="http://schemas.microsoft.com/office/drawing/2014/main" id="{2117DA6D-3D4A-4E47-9C9B-6AD75F611DEF}"/>
              </a:ext>
            </a:extLst>
          </p:cNvPr>
          <p:cNvSpPr txBox="1"/>
          <p:nvPr/>
        </p:nvSpPr>
        <p:spPr>
          <a:xfrm>
            <a:off x="0" y="1469610"/>
            <a:ext cx="2367256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2019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  <p:pic>
        <p:nvPicPr>
          <p:cNvPr id="104" name="Picture 6" descr="Resultado de imagen de ESPAÃA bandera">
            <a:extLst>
              <a:ext uri="{FF2B5EF4-FFF2-40B4-BE49-F238E27FC236}">
                <a16:creationId xmlns:a16="http://schemas.microsoft.com/office/drawing/2014/main" id="{E3ADD18D-D971-438D-BA0E-AFBFC277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8669" y="1537394"/>
            <a:ext cx="350644" cy="2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500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FOTOS REALES: CERCO ATÚN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Imagen 2" descr="Imagen que contiene comida, pez, bandeja, llenado&#10;&#10;Descripción generada automáticamente">
            <a:extLst>
              <a:ext uri="{FF2B5EF4-FFF2-40B4-BE49-F238E27FC236}">
                <a16:creationId xmlns:a16="http://schemas.microsoft.com/office/drawing/2014/main" id="{9073AC83-CEA0-449B-9387-9617A0D457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977" y="4229465"/>
            <a:ext cx="4482110" cy="25211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C1A29A-C42F-45AE-A395-917A8A41AA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140" y="1524064"/>
            <a:ext cx="4400804" cy="2475452"/>
          </a:xfrm>
          <a:prstGeom prst="rect">
            <a:avLst/>
          </a:prstGeom>
        </p:spPr>
      </p:pic>
      <p:pic>
        <p:nvPicPr>
          <p:cNvPr id="10" name="Imagen 9" descr="Imagen que contiene captura de pantalla, interior, electrónica, ordenador&#10;&#10;Descripción generada automáticamente">
            <a:extLst>
              <a:ext uri="{FF2B5EF4-FFF2-40B4-BE49-F238E27FC236}">
                <a16:creationId xmlns:a16="http://schemas.microsoft.com/office/drawing/2014/main" id="{4FF1A9EB-B9A0-409B-A1EA-CE075ABB13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2091304"/>
            <a:ext cx="705928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9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FOTOS REALES: DRAGAS DE VIERA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1ACC1437-5AAE-4EE5-BDDF-EB8F069656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3" y="2201772"/>
            <a:ext cx="7153472" cy="401546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47CF1AC-AAF0-4FF0-9113-C973BAAE21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160" y="1772615"/>
            <a:ext cx="4511995" cy="48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53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FOTOS REALES: PALANGRE DE SUPERFICIE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BD03E4-5F3C-418B-AC8B-DB632EEEE3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817" y="1358956"/>
            <a:ext cx="5501118" cy="550111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C749B43-CCA3-478C-ADB3-BCC762B126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8073" y="1358954"/>
            <a:ext cx="5499045" cy="54990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7C94E5AC-D617-45EC-9336-DAE69D2476F2}"/>
              </a:ext>
            </a:extLst>
          </p:cNvPr>
          <p:cNvSpPr txBox="1"/>
          <p:nvPr/>
        </p:nvSpPr>
        <p:spPr>
          <a:xfrm>
            <a:off x="407368" y="6237312"/>
            <a:ext cx="48205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</a:rPr>
              <a:t>Inicio de largada e información del cebo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7C0D81EB-06D9-4C0D-8610-B5D1F87A3A35}"/>
              </a:ext>
            </a:extLst>
          </p:cNvPr>
          <p:cNvSpPr txBox="1"/>
          <p:nvPr/>
        </p:nvSpPr>
        <p:spPr>
          <a:xfrm>
            <a:off x="7911174" y="6237312"/>
            <a:ext cx="18229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</a:rPr>
              <a:t>Fin de largada</a:t>
            </a:r>
          </a:p>
        </p:txBody>
      </p:sp>
    </p:spTree>
    <p:extLst>
      <p:ext uri="{BB962C8B-B14F-4D97-AF65-F5344CB8AC3E}">
        <p14:creationId xmlns:p14="http://schemas.microsoft.com/office/powerpoint/2010/main" val="1433497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B576EFE2-B926-44AA-B45D-7F78E2C371C6}"/>
              </a:ext>
            </a:extLst>
          </p:cNvPr>
          <p:cNvSpPr/>
          <p:nvPr/>
        </p:nvSpPr>
        <p:spPr>
          <a:xfrm>
            <a:off x="1343472" y="1916832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10DE3F55-C028-429D-AD5E-99CE5666CB4C}"/>
              </a:ext>
            </a:extLst>
          </p:cNvPr>
          <p:cNvSpPr/>
          <p:nvPr/>
        </p:nvSpPr>
        <p:spPr>
          <a:xfrm>
            <a:off x="1991045" y="2332137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2D11692F-5ED5-495D-96A4-B369ED958111}"/>
              </a:ext>
            </a:extLst>
          </p:cNvPr>
          <p:cNvSpPr/>
          <p:nvPr/>
        </p:nvSpPr>
        <p:spPr>
          <a:xfrm>
            <a:off x="1372119" y="2009991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PROPIEDAD DE LOS DATOS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8E0EBE60-5F57-4FDD-979F-918E49354189}"/>
              </a:ext>
            </a:extLst>
          </p:cNvPr>
          <p:cNvSpPr/>
          <p:nvPr/>
        </p:nvSpPr>
        <p:spPr>
          <a:xfrm>
            <a:off x="3635521" y="1933165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25BCD2B-0D54-4F4C-920A-8868E6F03D6E}"/>
              </a:ext>
            </a:extLst>
          </p:cNvPr>
          <p:cNvSpPr/>
          <p:nvPr/>
        </p:nvSpPr>
        <p:spPr>
          <a:xfrm>
            <a:off x="4300375" y="2332137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3CC96602-FC4B-46BF-9300-591FD9972480}"/>
              </a:ext>
            </a:extLst>
          </p:cNvPr>
          <p:cNvSpPr/>
          <p:nvPr/>
        </p:nvSpPr>
        <p:spPr>
          <a:xfrm>
            <a:off x="8234045" y="1933165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48" name="17 CuadroTexto">
            <a:extLst>
              <a:ext uri="{FF2B5EF4-FFF2-40B4-BE49-F238E27FC236}">
                <a16:creationId xmlns:a16="http://schemas.microsoft.com/office/drawing/2014/main" id="{C5DC2AC3-7535-44F2-9B40-D95C86F317D5}"/>
              </a:ext>
            </a:extLst>
          </p:cNvPr>
          <p:cNvSpPr txBox="1"/>
          <p:nvPr/>
        </p:nvSpPr>
        <p:spPr>
          <a:xfrm>
            <a:off x="8253030" y="1960696"/>
            <a:ext cx="2110421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SUSTITUIR PERCEPCIÓN “GRAN HERMANO” 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BE01F437-E482-4E12-8366-6F6C5ADEEE20}"/>
              </a:ext>
            </a:extLst>
          </p:cNvPr>
          <p:cNvSpPr/>
          <p:nvPr/>
        </p:nvSpPr>
        <p:spPr>
          <a:xfrm>
            <a:off x="5938139" y="1933165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17 CuadroTexto">
            <a:extLst>
              <a:ext uri="{FF2B5EF4-FFF2-40B4-BE49-F238E27FC236}">
                <a16:creationId xmlns:a16="http://schemas.microsoft.com/office/drawing/2014/main" id="{F289758D-D639-4597-BFDF-EF0D5D02E5F4}"/>
              </a:ext>
            </a:extLst>
          </p:cNvPr>
          <p:cNvSpPr txBox="1"/>
          <p:nvPr/>
        </p:nvSpPr>
        <p:spPr>
          <a:xfrm>
            <a:off x="5948255" y="1941721"/>
            <a:ext cx="2125197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MARCO DE ACTUACIÓN PARA BUENAS PRÁCTICAS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85214F49-8257-48EF-B154-0BC97296E2C0}"/>
              </a:ext>
            </a:extLst>
          </p:cNvPr>
          <p:cNvSpPr/>
          <p:nvPr/>
        </p:nvSpPr>
        <p:spPr>
          <a:xfrm>
            <a:off x="3642101" y="1976084"/>
            <a:ext cx="2150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PRESERVACIÓN </a:t>
            </a:r>
          </a:p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DE LA PRIVACIDAD 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7DC8BBC6-9337-4F9A-9044-13568C8ADCDE}"/>
              </a:ext>
            </a:extLst>
          </p:cNvPr>
          <p:cNvSpPr/>
          <p:nvPr/>
        </p:nvSpPr>
        <p:spPr>
          <a:xfrm>
            <a:off x="3599076" y="3391038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DE LA TRIPULACIÓN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1E40A73C-CE62-46E1-8569-636E9B0C0B21}"/>
              </a:ext>
            </a:extLst>
          </p:cNvPr>
          <p:cNvSpPr/>
          <p:nvPr/>
        </p:nvSpPr>
        <p:spPr>
          <a:xfrm>
            <a:off x="1386629" y="3399120"/>
            <a:ext cx="2150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EXPLOTACIÓN, CESIÓN, ALMACENAMIENTO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0DA9873-5A53-406E-AF42-7FF759175107}"/>
              </a:ext>
            </a:extLst>
          </p:cNvPr>
          <p:cNvSpPr/>
          <p:nvPr/>
        </p:nvSpPr>
        <p:spPr>
          <a:xfrm>
            <a:off x="5811523" y="3399120"/>
            <a:ext cx="2150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   DE TODOS LOS ACTORES INVOLUCRADOS</a:t>
            </a:r>
          </a:p>
        </p:txBody>
      </p:sp>
      <p:sp>
        <p:nvSpPr>
          <p:cNvPr id="58" name="17 CuadroTexto">
            <a:extLst>
              <a:ext uri="{FF2B5EF4-FFF2-40B4-BE49-F238E27FC236}">
                <a16:creationId xmlns:a16="http://schemas.microsoft.com/office/drawing/2014/main" id="{74385467-4C1E-4BCD-87B4-79579827B480}"/>
              </a:ext>
            </a:extLst>
          </p:cNvPr>
          <p:cNvSpPr txBox="1"/>
          <p:nvPr/>
        </p:nvSpPr>
        <p:spPr>
          <a:xfrm>
            <a:off x="8223592" y="3206759"/>
            <a:ext cx="2110421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POR TRANSPARENCIA, COMPETITIVIDAD Y SOSTENIBILIDAD </a:t>
            </a:r>
          </a:p>
        </p:txBody>
      </p:sp>
      <p:pic>
        <p:nvPicPr>
          <p:cNvPr id="68" name="Picture 2" descr="https://encrypted-tbn0.gstatic.com/images?q=tbn:ANd9GcSLSdVDuPsJwOsKVt79CFOnIeKfRkDiPAXU-FiMLi5D08K9-XPocA&amp;s">
            <a:extLst>
              <a:ext uri="{FF2B5EF4-FFF2-40B4-BE49-F238E27FC236}">
                <a16:creationId xmlns:a16="http://schemas.microsoft.com/office/drawing/2014/main" id="{DAD6B6B9-6CB8-4C67-B6B6-868438EC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32" r="4844" b="10141"/>
          <a:stretch>
            <a:fillRect/>
          </a:stretch>
        </p:blipFill>
        <p:spPr bwMode="auto">
          <a:xfrm>
            <a:off x="6583858" y="2516397"/>
            <a:ext cx="869271" cy="741106"/>
          </a:xfrm>
          <a:prstGeom prst="rect">
            <a:avLst/>
          </a:prstGeom>
          <a:noFill/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E3021442-E166-491F-AAF0-142049E913F1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id="{A26BAE6E-9610-413B-BE05-BC354605EA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0187149D-82F8-45AF-8B0B-B7AFD508DF3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CUESTIONES BÁSICAS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074" name="Picture 2" descr="Resultado de imagen para PROPIEDAD DE DATOS">
            <a:extLst>
              <a:ext uri="{FF2B5EF4-FFF2-40B4-BE49-F238E27FC236}">
                <a16:creationId xmlns:a16="http://schemas.microsoft.com/office/drawing/2014/main" id="{FC887577-D03B-4596-A369-E4DC409C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814" y="2391298"/>
            <a:ext cx="1703560" cy="95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3E48B14-761C-4575-879B-E0C166E6E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301" y="2411086"/>
            <a:ext cx="1383662" cy="91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CORRECTO">
            <a:extLst>
              <a:ext uri="{FF2B5EF4-FFF2-40B4-BE49-F238E27FC236}">
                <a16:creationId xmlns:a16="http://schemas.microsoft.com/office/drawing/2014/main" id="{3F074554-EBF2-42F8-9949-C27B1609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927" y="2651393"/>
            <a:ext cx="878110" cy="5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GRAN HERMANO LOGO">
            <a:extLst>
              <a:ext uri="{FF2B5EF4-FFF2-40B4-BE49-F238E27FC236}">
                <a16:creationId xmlns:a16="http://schemas.microsoft.com/office/drawing/2014/main" id="{3D339ED5-F558-43BF-8B28-8EB16935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0587" y="2419522"/>
            <a:ext cx="1116429" cy="76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D1F75A22-53E9-44F2-B735-EE2A69993259}"/>
              </a:ext>
            </a:extLst>
          </p:cNvPr>
          <p:cNvSpPr/>
          <p:nvPr/>
        </p:nvSpPr>
        <p:spPr>
          <a:xfrm>
            <a:off x="1167007" y="4251625"/>
            <a:ext cx="92890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es-ES" sz="1400" b="1" dirty="0">
              <a:latin typeface="Century Gothic" panose="020B0502020202020204" pitchFamily="34" charset="0"/>
            </a:endParaRPr>
          </a:p>
          <a:p>
            <a:pPr marL="228600">
              <a:spcAft>
                <a:spcPts val="0"/>
              </a:spcAft>
            </a:pPr>
            <a:r>
              <a:rPr lang="es-ES" sz="1400" b="1" dirty="0">
                <a:latin typeface="Century Gothic" panose="020B0502020202020204" pitchFamily="34" charset="0"/>
              </a:rPr>
              <a:t> </a:t>
            </a:r>
          </a:p>
          <a:p>
            <a:pPr marL="228600">
              <a:spcAft>
                <a:spcPts val="0"/>
              </a:spcAft>
            </a:pPr>
            <a:r>
              <a:rPr lang="es-ES" b="1" dirty="0">
                <a:latin typeface="Century Gothic" panose="020B0502020202020204" pitchFamily="34" charset="0"/>
              </a:rPr>
              <a:t>MARINE INSTRUMENTS ofrece al sector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414B3C-35EC-448A-BFBF-B8CED87D3A71}"/>
              </a:ext>
            </a:extLst>
          </p:cNvPr>
          <p:cNvSpPr/>
          <p:nvPr/>
        </p:nvSpPr>
        <p:spPr>
          <a:xfrm>
            <a:off x="5551760" y="5088814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S" sz="1400" b="1" dirty="0">
                <a:latin typeface="Century Gothic" panose="020B0502020202020204" pitchFamily="34" charset="0"/>
              </a:rPr>
              <a:t>ALIANZAS</a:t>
            </a:r>
          </a:p>
          <a:p>
            <a:pPr lvl="1">
              <a:spcAft>
                <a:spcPts val="0"/>
              </a:spcAft>
            </a:pPr>
            <a:endParaRPr lang="es-ES" sz="1400" b="1" dirty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S" sz="1400" b="1" dirty="0">
                <a:latin typeface="Century Gothic" panose="020B0502020202020204" pitchFamily="34" charset="0"/>
              </a:rPr>
              <a:t>COLABORACIÓN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s-ES" sz="1400" b="1" dirty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S" sz="1400" b="1" dirty="0">
                <a:latin typeface="Century Gothic" panose="020B0502020202020204" pitchFamily="34" charset="0"/>
              </a:rPr>
              <a:t>PARTICIPACIÓN EN PROYECTOS DE MONITORIZACIÓN </a:t>
            </a:r>
          </a:p>
        </p:txBody>
      </p:sp>
      <p:pic>
        <p:nvPicPr>
          <p:cNvPr id="69" name="Picture 6" descr="Resultado de imagen para FLECHA DIBUJADA">
            <a:extLst>
              <a:ext uri="{FF2B5EF4-FFF2-40B4-BE49-F238E27FC236}">
                <a16:creationId xmlns:a16="http://schemas.microsoft.com/office/drawing/2014/main" id="{10938E16-8B6C-4CCF-BABD-4EFAB5C75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81170">
            <a:off x="4365439" y="5236428"/>
            <a:ext cx="843742" cy="84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Resultado de imagen para ALIANZAS EMPRESAS DIBUJO">
            <a:extLst>
              <a:ext uri="{FF2B5EF4-FFF2-40B4-BE49-F238E27FC236}">
                <a16:creationId xmlns:a16="http://schemas.microsoft.com/office/drawing/2014/main" id="{508C2CD1-B619-424A-9EEE-085724800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267" y="4344094"/>
            <a:ext cx="1734017" cy="17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3D3680F0-AC6A-C145-847E-F50202924D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6213" t="18694" r="26698" b="29220"/>
          <a:stretch/>
        </p:blipFill>
        <p:spPr>
          <a:xfrm>
            <a:off x="1859750" y="5142257"/>
            <a:ext cx="2244680" cy="11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46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DBDB6A30-1C6D-324E-9468-D10DB0867549}"/>
              </a:ext>
            </a:extLst>
          </p:cNvPr>
          <p:cNvGrpSpPr/>
          <p:nvPr/>
        </p:nvGrpSpPr>
        <p:grpSpPr>
          <a:xfrm>
            <a:off x="1" y="0"/>
            <a:ext cx="12192000" cy="6869315"/>
            <a:chOff x="0" y="0"/>
            <a:chExt cx="12192000" cy="6869315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78A31ED0-A8B8-EA44-87E2-6960555B9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816826"/>
            </a:xfrm>
            <a:prstGeom prst="rect">
              <a:avLst/>
            </a:prstGeom>
          </p:spPr>
        </p:pic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1C8691B2-3399-9543-8691-AA3A2DEEAD4F}"/>
                </a:ext>
              </a:extLst>
            </p:cNvPr>
            <p:cNvSpPr/>
            <p:nvPr/>
          </p:nvSpPr>
          <p:spPr>
            <a:xfrm>
              <a:off x="279690" y="4429919"/>
              <a:ext cx="5477069" cy="1175658"/>
            </a:xfrm>
            <a:prstGeom prst="rect">
              <a:avLst/>
            </a:prstGeom>
            <a:solidFill>
              <a:srgbClr val="145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F27B6ACB-3887-FF48-962B-CF376A4564BF}"/>
                </a:ext>
              </a:extLst>
            </p:cNvPr>
            <p:cNvSpPr/>
            <p:nvPr/>
          </p:nvSpPr>
          <p:spPr>
            <a:xfrm>
              <a:off x="0" y="5693657"/>
              <a:ext cx="12192000" cy="1175658"/>
            </a:xfrm>
            <a:prstGeom prst="rect">
              <a:avLst/>
            </a:prstGeom>
            <a:solidFill>
              <a:srgbClr val="145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C79B90A7-2550-2146-A7AC-0D43392AA4FF}"/>
                </a:ext>
              </a:extLst>
            </p:cNvPr>
            <p:cNvSpPr/>
            <p:nvPr/>
          </p:nvSpPr>
          <p:spPr>
            <a:xfrm>
              <a:off x="7608815" y="2936147"/>
              <a:ext cx="1417739" cy="914400"/>
            </a:xfrm>
            <a:prstGeom prst="rect">
              <a:avLst/>
            </a:prstGeom>
            <a:solidFill>
              <a:srgbClr val="145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1D89A637-A093-8D4E-8EAD-0A38EDC4C316}"/>
                </a:ext>
              </a:extLst>
            </p:cNvPr>
            <p:cNvSpPr/>
            <p:nvPr/>
          </p:nvSpPr>
          <p:spPr>
            <a:xfrm>
              <a:off x="7280759" y="3808637"/>
              <a:ext cx="4567806" cy="2617329"/>
            </a:xfrm>
            <a:prstGeom prst="rect">
              <a:avLst/>
            </a:prstGeom>
            <a:solidFill>
              <a:srgbClr val="145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CD864687-2592-6B4D-8649-6A6DDB5150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3" b="-51860"/>
          <a:stretch/>
        </p:blipFill>
        <p:spPr>
          <a:xfrm>
            <a:off x="-24680" y="836712"/>
            <a:ext cx="0" cy="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A2C07C6-D20F-D64E-A2B7-91D4D8560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720" y="1196752"/>
            <a:ext cx="0" cy="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AA96108-6B2C-4037-B987-6195CDA6C1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613" y="1808083"/>
            <a:ext cx="3613724" cy="361372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35DE899-029C-4695-BB0F-A91C81586CB8}"/>
              </a:ext>
            </a:extLst>
          </p:cNvPr>
          <p:cNvSpPr txBox="1"/>
          <p:nvPr/>
        </p:nvSpPr>
        <p:spPr>
          <a:xfrm>
            <a:off x="2567608" y="254596"/>
            <a:ext cx="676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GRACIAS POR SU ATENCIÓN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BB67C8-CA7E-4EDF-B6DA-D2973D11F458}"/>
              </a:ext>
            </a:extLst>
          </p:cNvPr>
          <p:cNvSpPr txBox="1"/>
          <p:nvPr/>
        </p:nvSpPr>
        <p:spPr>
          <a:xfrm>
            <a:off x="4635611" y="2662836"/>
            <a:ext cx="6766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Century Gothic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ggomez@marineinstruments.es</a:t>
            </a:r>
            <a:r>
              <a:rPr lang="es-ES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  <a:p>
            <a:pPr algn="ctr"/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www.marineinstruments.es</a:t>
            </a:r>
          </a:p>
        </p:txBody>
      </p:sp>
      <p:pic>
        <p:nvPicPr>
          <p:cNvPr id="4098" name="Picture 2" descr="Resultado de imagen para email icono">
            <a:extLst>
              <a:ext uri="{FF2B5EF4-FFF2-40B4-BE49-F238E27FC236}">
                <a16:creationId xmlns:a16="http://schemas.microsoft.com/office/drawing/2014/main" id="{0FAF9F1F-5B84-43EA-9361-9E0F26A6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220" y="2668144"/>
            <a:ext cx="468841" cy="4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web icono">
            <a:extLst>
              <a:ext uri="{FF2B5EF4-FFF2-40B4-BE49-F238E27FC236}">
                <a16:creationId xmlns:a16="http://schemas.microsoft.com/office/drawing/2014/main" id="{236AD11A-E14D-4CDD-82DF-4768799E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220" y="3319124"/>
            <a:ext cx="448907" cy="44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12A8D9E-0510-455C-8111-E133E9DE597A}"/>
              </a:ext>
            </a:extLst>
          </p:cNvPr>
          <p:cNvSpPr/>
          <p:nvPr/>
        </p:nvSpPr>
        <p:spPr>
          <a:xfrm>
            <a:off x="5760183" y="3974237"/>
            <a:ext cx="5870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Century Gothic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www.linkedin.com/in/ggomezcelaya/</a:t>
            </a:r>
            <a:endParaRPr lang="es-ES" sz="24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4102" name="Picture 6" descr="Resultado de imagen para linkedin logo">
            <a:extLst>
              <a:ext uri="{FF2B5EF4-FFF2-40B4-BE49-F238E27FC236}">
                <a16:creationId xmlns:a16="http://schemas.microsoft.com/office/drawing/2014/main" id="{EF5C789F-C29B-411A-A3C2-96B18F9F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097" y="3982736"/>
            <a:ext cx="379652" cy="3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05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NUEVO LANZAMIENTO - V7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D6D02471-BFFC-40D5-9956-CDF79AC377E3}"/>
              </a:ext>
            </a:extLst>
          </p:cNvPr>
          <p:cNvSpPr txBox="1"/>
          <p:nvPr/>
        </p:nvSpPr>
        <p:spPr>
          <a:xfrm>
            <a:off x="8580008" y="1950911"/>
            <a:ext cx="3114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Century Gothic" panose="020B0502020202020204" pitchFamily="34" charset="0"/>
              </a:rPr>
              <a:t>CAPTURA DE VIDEO O IMAGEN HD</a:t>
            </a: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5F2E906D-9C8D-4C6F-8837-D0FA4C080825}"/>
              </a:ext>
            </a:extLst>
          </p:cNvPr>
          <p:cNvSpPr txBox="1"/>
          <p:nvPr/>
        </p:nvSpPr>
        <p:spPr>
          <a:xfrm>
            <a:off x="8580008" y="2448860"/>
            <a:ext cx="3323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Century Gothic" panose="020B0502020202020204" pitchFamily="34" charset="0"/>
              </a:rPr>
              <a:t>CONECTIVIDAD 3g/4g Y SATELITARIA</a:t>
            </a:r>
          </a:p>
          <a:p>
            <a:r>
              <a:rPr lang="es-ES" sz="1400" b="1" dirty="0">
                <a:latin typeface="Century Gothic" panose="020B0502020202020204" pitchFamily="34" charset="0"/>
              </a:rPr>
              <a:t>CON COBERTURA GLOBAL</a:t>
            </a:r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CB2AA68E-EBE9-4E68-95B0-3261A4812BD3}"/>
              </a:ext>
            </a:extLst>
          </p:cNvPr>
          <p:cNvSpPr txBox="1"/>
          <p:nvPr/>
        </p:nvSpPr>
        <p:spPr>
          <a:xfrm>
            <a:off x="8566793" y="3119619"/>
            <a:ext cx="3395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Century Gothic" panose="020B0502020202020204" pitchFamily="34" charset="0"/>
              </a:rPr>
              <a:t>CONFIDENCIALIDAD Y SEGURIDAD DE</a:t>
            </a:r>
          </a:p>
          <a:p>
            <a:r>
              <a:rPr lang="es-ES" sz="1400" b="1" dirty="0">
                <a:latin typeface="Century Gothic" panose="020B0502020202020204" pitchFamily="34" charset="0"/>
              </a:rPr>
              <a:t>LA INFORMACIÓN GARANTIZADA</a:t>
            </a: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799AD8AB-CADB-470B-9758-370C2FE4A86A}"/>
              </a:ext>
            </a:extLst>
          </p:cNvPr>
          <p:cNvSpPr txBox="1"/>
          <p:nvPr/>
        </p:nvSpPr>
        <p:spPr>
          <a:xfrm>
            <a:off x="8616991" y="3772581"/>
            <a:ext cx="2526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Century Gothic" panose="020B0502020202020204" pitchFamily="34" charset="0"/>
              </a:rPr>
              <a:t>ROBUSTO Y CONFIGURABLE</a:t>
            </a: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88E5E15A-58BD-4F2C-A636-9BA71F95AC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116" y="1749416"/>
            <a:ext cx="5670621" cy="4145209"/>
          </a:xfrm>
          <a:prstGeom prst="rect">
            <a:avLst/>
          </a:prstGeom>
        </p:spPr>
      </p:pic>
      <p:sp>
        <p:nvSpPr>
          <p:cNvPr id="117" name="Isosceles Triangle 39">
            <a:extLst>
              <a:ext uri="{FF2B5EF4-FFF2-40B4-BE49-F238E27FC236}">
                <a16:creationId xmlns:a16="http://schemas.microsoft.com/office/drawing/2014/main" id="{4F5A5C4B-35DC-4B18-A762-8C036CD5AB2F}"/>
              </a:ext>
            </a:extLst>
          </p:cNvPr>
          <p:cNvSpPr/>
          <p:nvPr/>
        </p:nvSpPr>
        <p:spPr>
          <a:xfrm rot="5400000">
            <a:off x="8375804" y="2003515"/>
            <a:ext cx="205688" cy="17628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Isosceles Triangle 39">
            <a:extLst>
              <a:ext uri="{FF2B5EF4-FFF2-40B4-BE49-F238E27FC236}">
                <a16:creationId xmlns:a16="http://schemas.microsoft.com/office/drawing/2014/main" id="{6287FBC9-9234-4E19-9FB7-C074E4CDFAC3}"/>
              </a:ext>
            </a:extLst>
          </p:cNvPr>
          <p:cNvSpPr/>
          <p:nvPr/>
        </p:nvSpPr>
        <p:spPr>
          <a:xfrm rot="5400000">
            <a:off x="8375804" y="2609850"/>
            <a:ext cx="205688" cy="17628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39">
            <a:extLst>
              <a:ext uri="{FF2B5EF4-FFF2-40B4-BE49-F238E27FC236}">
                <a16:creationId xmlns:a16="http://schemas.microsoft.com/office/drawing/2014/main" id="{FE0C47A9-DBCB-48C3-91EA-F817F52F5839}"/>
              </a:ext>
            </a:extLst>
          </p:cNvPr>
          <p:cNvSpPr/>
          <p:nvPr/>
        </p:nvSpPr>
        <p:spPr>
          <a:xfrm rot="5400000">
            <a:off x="8375804" y="3256162"/>
            <a:ext cx="205688" cy="17628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39">
            <a:extLst>
              <a:ext uri="{FF2B5EF4-FFF2-40B4-BE49-F238E27FC236}">
                <a16:creationId xmlns:a16="http://schemas.microsoft.com/office/drawing/2014/main" id="{6AFACDC4-5522-4E56-B881-AFDF497E3DF2}"/>
              </a:ext>
            </a:extLst>
          </p:cNvPr>
          <p:cNvSpPr/>
          <p:nvPr/>
        </p:nvSpPr>
        <p:spPr>
          <a:xfrm rot="5400000">
            <a:off x="8389019" y="3830828"/>
            <a:ext cx="205688" cy="17628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ráfico 113">
            <a:extLst>
              <a:ext uri="{FF2B5EF4-FFF2-40B4-BE49-F238E27FC236}">
                <a16:creationId xmlns:a16="http://schemas.microsoft.com/office/drawing/2014/main" id="{9C31A212-B9E4-4111-B3C8-7987B41C44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4537" y="3268206"/>
            <a:ext cx="3961663" cy="2914671"/>
          </a:xfrm>
          <a:prstGeom prst="rect">
            <a:avLst/>
          </a:prstGeom>
        </p:spPr>
      </p:pic>
      <p:pic>
        <p:nvPicPr>
          <p:cNvPr id="122" name="Gráfico 121">
            <a:extLst>
              <a:ext uri="{FF2B5EF4-FFF2-40B4-BE49-F238E27FC236}">
                <a16:creationId xmlns:a16="http://schemas.microsoft.com/office/drawing/2014/main" id="{4247DC50-72F2-48B3-B863-F4BF4CB56D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213" t="18694" r="26698" b="29220"/>
          <a:stretch/>
        </p:blipFill>
        <p:spPr>
          <a:xfrm>
            <a:off x="3934538" y="4645739"/>
            <a:ext cx="4258397" cy="2262018"/>
          </a:xfrm>
          <a:prstGeom prst="rect">
            <a:avLst/>
          </a:prstGeom>
        </p:spPr>
      </p:pic>
      <p:pic>
        <p:nvPicPr>
          <p:cNvPr id="17" name="Picture 4" descr="Resultado de imagen de NOVEDAD">
            <a:extLst>
              <a:ext uri="{FF2B5EF4-FFF2-40B4-BE49-F238E27FC236}">
                <a16:creationId xmlns:a16="http://schemas.microsoft.com/office/drawing/2014/main" id="{AC06ABD2-BD5A-4836-9D88-379642D0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752" y="1864659"/>
            <a:ext cx="1683431" cy="104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86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xterior, animal&#10;&#10;Descripción generada automáticamente">
            <a:extLst>
              <a:ext uri="{FF2B5EF4-FFF2-40B4-BE49-F238E27FC236}">
                <a16:creationId xmlns:a16="http://schemas.microsoft.com/office/drawing/2014/main" id="{940D9BB9-405F-4B4C-95DE-0CE0BD6C9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A24E9EE5-8639-46A8-9B9C-86761EE82EB1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136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63293550-BDC5-4644-8076-22193E9759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15C9AAEE-E1CF-43BB-A52B-8031291A5804}"/>
              </a:ext>
            </a:extLst>
          </p:cNvPr>
          <p:cNvSpPr/>
          <p:nvPr/>
        </p:nvSpPr>
        <p:spPr>
          <a:xfrm>
            <a:off x="0" y="5722373"/>
            <a:ext cx="12192000" cy="534877"/>
          </a:xfrm>
          <a:prstGeom prst="rect">
            <a:avLst/>
          </a:prstGeom>
          <a:solidFill>
            <a:srgbClr val="136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5C9AAEE-E1CF-43BB-A52B-8031291A5804}"/>
              </a:ext>
            </a:extLst>
          </p:cNvPr>
          <p:cNvSpPr/>
          <p:nvPr/>
        </p:nvSpPr>
        <p:spPr>
          <a:xfrm>
            <a:off x="0" y="2708920"/>
            <a:ext cx="12192000" cy="1152128"/>
          </a:xfrm>
          <a:prstGeom prst="rect">
            <a:avLst/>
          </a:prstGeom>
          <a:solidFill>
            <a:srgbClr val="13607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bg1"/>
                </a:solidFill>
                <a:latin typeface="Century Gothic" charset="0"/>
              </a:rPr>
              <a:t>”Océanos inteligentes, océanos conectados”</a:t>
            </a:r>
          </a:p>
          <a:p>
            <a:pPr algn="ctr"/>
            <a:r>
              <a:rPr lang="es-ES_tradnl" sz="2000" dirty="0">
                <a:solidFill>
                  <a:schemeClr val="bg1"/>
                </a:solidFill>
                <a:latin typeface="Century Gothic" charset="0"/>
              </a:rPr>
              <a:t>#</a:t>
            </a:r>
            <a:r>
              <a:rPr lang="es-ES_tradnl" sz="2000" dirty="0" err="1">
                <a:solidFill>
                  <a:schemeClr val="bg1"/>
                </a:solidFill>
                <a:latin typeface="Century Gothic" charset="0"/>
              </a:rPr>
              <a:t>smartoceans</a:t>
            </a:r>
            <a:r>
              <a:rPr lang="es-ES_tradnl" sz="2000" dirty="0">
                <a:solidFill>
                  <a:schemeClr val="bg1"/>
                </a:solidFill>
                <a:latin typeface="Century Gothic" charset="0"/>
              </a:rPr>
              <a:t> #</a:t>
            </a:r>
            <a:r>
              <a:rPr lang="es-ES_tradnl" sz="2000" dirty="0" err="1">
                <a:solidFill>
                  <a:schemeClr val="bg1"/>
                </a:solidFill>
                <a:latin typeface="Century Gothic" charset="0"/>
              </a:rPr>
              <a:t>internetoffish</a:t>
            </a:r>
            <a:endParaRPr lang="es-ES_tradnl" sz="20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504D99FB-A93F-4898-A140-0C1ECA198DB8}"/>
              </a:ext>
            </a:extLst>
          </p:cNvPr>
          <p:cNvSpPr/>
          <p:nvPr/>
        </p:nvSpPr>
        <p:spPr>
          <a:xfrm>
            <a:off x="1897150" y="4660739"/>
            <a:ext cx="773042" cy="7766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E3A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F794D839-03CA-4FE6-A000-BCE845105F3C}"/>
              </a:ext>
            </a:extLst>
          </p:cNvPr>
          <p:cNvSpPr/>
          <p:nvPr/>
        </p:nvSpPr>
        <p:spPr>
          <a:xfrm>
            <a:off x="1127448" y="5755867"/>
            <a:ext cx="2304256" cy="509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SEGURIDAD Y DEFENSA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E45E430-E63A-4A3B-A559-B1A8C9AA21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43247" y="4718729"/>
            <a:ext cx="704038" cy="681097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5A7E6530-91FC-C542-A192-47EDC7410E8D}"/>
              </a:ext>
            </a:extLst>
          </p:cNvPr>
          <p:cNvSpPr/>
          <p:nvPr/>
        </p:nvSpPr>
        <p:spPr>
          <a:xfrm>
            <a:off x="5709479" y="4647717"/>
            <a:ext cx="773042" cy="7766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E3A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EEECBA0-FD9D-044A-8168-392535E87363}"/>
              </a:ext>
            </a:extLst>
          </p:cNvPr>
          <p:cNvSpPr/>
          <p:nvPr/>
        </p:nvSpPr>
        <p:spPr>
          <a:xfrm>
            <a:off x="4939778" y="5748264"/>
            <a:ext cx="2304256" cy="509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PESCA COMERCIAL</a:t>
            </a:r>
          </a:p>
        </p:txBody>
      </p:sp>
      <p:pic>
        <p:nvPicPr>
          <p:cNvPr id="40" name="Picture 2" descr="Resultado de imagen de pesca comercial icono">
            <a:extLst>
              <a:ext uri="{FF2B5EF4-FFF2-40B4-BE49-F238E27FC236}">
                <a16:creationId xmlns:a16="http://schemas.microsoft.com/office/drawing/2014/main" id="{FEEB865A-8E10-C443-800C-7F4F8826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355" y="4675169"/>
            <a:ext cx="657903" cy="65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2BC9158B-8CA9-354A-B74A-C40A93422FCA}"/>
              </a:ext>
            </a:extLst>
          </p:cNvPr>
          <p:cNvSpPr/>
          <p:nvPr/>
        </p:nvSpPr>
        <p:spPr>
          <a:xfrm>
            <a:off x="8752108" y="5748264"/>
            <a:ext cx="2304256" cy="509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ACUICULTURA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6F4BE467-CCA9-1C45-B196-59AA375845B7}"/>
              </a:ext>
            </a:extLst>
          </p:cNvPr>
          <p:cNvSpPr/>
          <p:nvPr/>
        </p:nvSpPr>
        <p:spPr>
          <a:xfrm>
            <a:off x="9537431" y="4660739"/>
            <a:ext cx="741798" cy="7564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E3A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Picture 6" descr="Resultado de imagen de camaron icono">
            <a:extLst>
              <a:ext uri="{FF2B5EF4-FFF2-40B4-BE49-F238E27FC236}">
                <a16:creationId xmlns:a16="http://schemas.microsoft.com/office/drawing/2014/main" id="{432C4BD3-B31B-084F-99AF-F382E005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7912" y="4808901"/>
            <a:ext cx="470536" cy="4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8557833-61F3-4F4E-9076-4E3E740B2DFA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QUIÉNES SOMOS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MARINE INSTRUMENTS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24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INSTALACIÓN EN BUQUES MEDIANOS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2EE10E06-B319-477A-A0D3-FF7823A0602F}"/>
              </a:ext>
            </a:extLst>
          </p:cNvPr>
          <p:cNvSpPr/>
          <p:nvPr/>
        </p:nvSpPr>
        <p:spPr>
          <a:xfrm>
            <a:off x="422176" y="2103377"/>
            <a:ext cx="2143125" cy="1619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AE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3" name="Picture 9" descr="\\tasarte\COMPARTIDO\Compartido\aborras\OJO ELECTRÓNICO\PROTO 5\Antena_frontal_sinfondo.png">
            <a:extLst>
              <a:ext uri="{FF2B5EF4-FFF2-40B4-BE49-F238E27FC236}">
                <a16:creationId xmlns:a16="http://schemas.microsoft.com/office/drawing/2014/main" id="{525046AA-18CB-4C41-B55B-8D14C5C1F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96" y="2318031"/>
            <a:ext cx="2273937" cy="14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47B41636-5588-44C9-992F-1D349209478E}"/>
              </a:ext>
            </a:extLst>
          </p:cNvPr>
          <p:cNvCxnSpPr>
            <a:cxnSpLocks/>
          </p:cNvCxnSpPr>
          <p:nvPr/>
        </p:nvCxnSpPr>
        <p:spPr>
          <a:xfrm flipH="1">
            <a:off x="2565301" y="2776293"/>
            <a:ext cx="404334" cy="0"/>
          </a:xfrm>
          <a:prstGeom prst="line">
            <a:avLst/>
          </a:prstGeom>
          <a:ln w="19050">
            <a:solidFill>
              <a:srgbClr val="00AE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ángulo 74">
            <a:extLst>
              <a:ext uri="{FF2B5EF4-FFF2-40B4-BE49-F238E27FC236}">
                <a16:creationId xmlns:a16="http://schemas.microsoft.com/office/drawing/2014/main" id="{ADFAA56E-E779-4C97-8D87-A733EA2A28E7}"/>
              </a:ext>
            </a:extLst>
          </p:cNvPr>
          <p:cNvSpPr/>
          <p:nvPr/>
        </p:nvSpPr>
        <p:spPr>
          <a:xfrm>
            <a:off x="2968044" y="2072940"/>
            <a:ext cx="1796716" cy="9801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AE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 b="1" dirty="0">
              <a:solidFill>
                <a:schemeClr val="tx1"/>
              </a:solidFill>
            </a:endParaRP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020316E2-225F-4748-ADD3-8001EB92DA38}"/>
              </a:ext>
            </a:extLst>
          </p:cNvPr>
          <p:cNvSpPr/>
          <p:nvPr/>
        </p:nvSpPr>
        <p:spPr>
          <a:xfrm>
            <a:off x="3961275" y="2247388"/>
            <a:ext cx="69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rgbClr val="6088B2"/>
                </a:solidFill>
              </a:rPr>
              <a:t>X</a:t>
            </a:r>
            <a:r>
              <a:rPr lang="es-ES" sz="3600" b="1" dirty="0">
                <a:solidFill>
                  <a:srgbClr val="6088B2"/>
                </a:solidFill>
              </a:rPr>
              <a:t> 3</a:t>
            </a: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42A7E8F8-491B-4739-8C44-5E23BBAA1CC5}"/>
              </a:ext>
            </a:extLst>
          </p:cNvPr>
          <p:cNvSpPr/>
          <p:nvPr/>
        </p:nvSpPr>
        <p:spPr>
          <a:xfrm>
            <a:off x="2969635" y="3227692"/>
            <a:ext cx="1796716" cy="491653"/>
          </a:xfrm>
          <a:prstGeom prst="rect">
            <a:avLst/>
          </a:prstGeom>
          <a:noFill/>
          <a:ln>
            <a:solidFill>
              <a:srgbClr val="00AE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 b="1" dirty="0">
              <a:solidFill>
                <a:schemeClr val="tx1"/>
              </a:solidFill>
            </a:endParaRPr>
          </a:p>
        </p:txBody>
      </p:sp>
      <p:pic>
        <p:nvPicPr>
          <p:cNvPr id="78" name="Picture 2" descr="https://media.rs-online.com/t_large/F7033739-01.jpg">
            <a:extLst>
              <a:ext uri="{FF2B5EF4-FFF2-40B4-BE49-F238E27FC236}">
                <a16:creationId xmlns:a16="http://schemas.microsoft.com/office/drawing/2014/main" id="{ED428F43-A8DA-4F7D-A976-4FCB5B81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7083" y="3286763"/>
            <a:ext cx="501416" cy="3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ángulo 78">
            <a:extLst>
              <a:ext uri="{FF2B5EF4-FFF2-40B4-BE49-F238E27FC236}">
                <a16:creationId xmlns:a16="http://schemas.microsoft.com/office/drawing/2014/main" id="{9019F7E5-C3F2-4D8C-8AAF-647C367AD719}"/>
              </a:ext>
            </a:extLst>
          </p:cNvPr>
          <p:cNvSpPr/>
          <p:nvPr/>
        </p:nvSpPr>
        <p:spPr>
          <a:xfrm>
            <a:off x="3117331" y="1929863"/>
            <a:ext cx="1464760" cy="220887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Century Gothic" panose="020B0502020202020204" pitchFamily="34" charset="0"/>
              </a:rPr>
              <a:t>CAMARAS</a:t>
            </a: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13ED9E9B-0E00-4D1F-8ACA-4E9A048FE77D}"/>
              </a:ext>
            </a:extLst>
          </p:cNvPr>
          <p:cNvSpPr/>
          <p:nvPr/>
        </p:nvSpPr>
        <p:spPr>
          <a:xfrm>
            <a:off x="654748" y="3608901"/>
            <a:ext cx="1632433" cy="220887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Century Gothic" panose="020B0502020202020204" pitchFamily="34" charset="0"/>
              </a:rPr>
              <a:t>UNIDAD CENTRAL</a:t>
            </a: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C2605C41-B3BC-41E4-A0C6-66702780BA38}"/>
              </a:ext>
            </a:extLst>
          </p:cNvPr>
          <p:cNvSpPr/>
          <p:nvPr/>
        </p:nvSpPr>
        <p:spPr>
          <a:xfrm>
            <a:off x="3117331" y="3625961"/>
            <a:ext cx="1464760" cy="220887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200" dirty="0">
                <a:latin typeface="Century Gothic" panose="020B0502020202020204" pitchFamily="34" charset="0"/>
              </a:rPr>
              <a:t>SENSORES</a:t>
            </a:r>
          </a:p>
        </p:txBody>
      </p: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E69C3E71-D7CC-4E4B-A2DF-F17AB430EEE1}"/>
              </a:ext>
            </a:extLst>
          </p:cNvPr>
          <p:cNvCxnSpPr>
            <a:cxnSpLocks/>
          </p:cNvCxnSpPr>
          <p:nvPr/>
        </p:nvCxnSpPr>
        <p:spPr>
          <a:xfrm flipH="1">
            <a:off x="4781300" y="2749708"/>
            <a:ext cx="404334" cy="0"/>
          </a:xfrm>
          <a:prstGeom prst="line">
            <a:avLst/>
          </a:prstGeom>
          <a:ln w="19050">
            <a:solidFill>
              <a:srgbClr val="00AED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6" descr="Resultado de imagen de ordenador apple">
            <a:extLst>
              <a:ext uri="{FF2B5EF4-FFF2-40B4-BE49-F238E27FC236}">
                <a16:creationId xmlns:a16="http://schemas.microsoft.com/office/drawing/2014/main" id="{A7303E85-880D-46A9-99C5-42309DF61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026" y="2024306"/>
            <a:ext cx="2350002" cy="19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ttps://tse1.mm.bing.net/th?&amp;id=OIP.M9c182ce9f7e32e43c7ba5b6238116f13o0&amp;w=182&amp;h=182&amp;c=0&amp;pid=1.9&amp;rs=0&amp;p=0&amp;r=0">
            <a:hlinkClick r:id="rId7" tooltip="Ver detalles de imágenes"/>
            <a:extLst>
              <a:ext uri="{FF2B5EF4-FFF2-40B4-BE49-F238E27FC236}">
                <a16:creationId xmlns:a16="http://schemas.microsoft.com/office/drawing/2014/main" id="{ACC7A148-34D3-4087-B23C-4BDA3BC6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166" y="2233213"/>
            <a:ext cx="856358" cy="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Estrella: 16 puntas 84">
            <a:extLst>
              <a:ext uri="{FF2B5EF4-FFF2-40B4-BE49-F238E27FC236}">
                <a16:creationId xmlns:a16="http://schemas.microsoft.com/office/drawing/2014/main" id="{71665B86-7021-4D2F-96A1-7534382BD3B8}"/>
              </a:ext>
            </a:extLst>
          </p:cNvPr>
          <p:cNvSpPr/>
          <p:nvPr/>
        </p:nvSpPr>
        <p:spPr>
          <a:xfrm>
            <a:off x="9734304" y="2108050"/>
            <a:ext cx="1523716" cy="1373717"/>
          </a:xfrm>
          <a:prstGeom prst="star16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19 CuadroTexto">
            <a:extLst>
              <a:ext uri="{FF2B5EF4-FFF2-40B4-BE49-F238E27FC236}">
                <a16:creationId xmlns:a16="http://schemas.microsoft.com/office/drawing/2014/main" id="{D6A4CBAC-D76E-4684-A913-0F98057772CE}"/>
              </a:ext>
            </a:extLst>
          </p:cNvPr>
          <p:cNvSpPr txBox="1"/>
          <p:nvPr/>
        </p:nvSpPr>
        <p:spPr>
          <a:xfrm>
            <a:off x="9421274" y="2410064"/>
            <a:ext cx="21091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entury Gothic" panose="020B0502020202020204" pitchFamily="34" charset="0"/>
              </a:rPr>
              <a:t>HASTA </a:t>
            </a:r>
          </a:p>
          <a:p>
            <a:pPr algn="ctr"/>
            <a:r>
              <a:rPr lang="es-ES" sz="1000" b="1" dirty="0">
                <a:solidFill>
                  <a:srgbClr val="6088B2"/>
                </a:solidFill>
                <a:latin typeface="Century Gothic" panose="020B0502020202020204" pitchFamily="34" charset="0"/>
              </a:rPr>
              <a:t>6 MESES </a:t>
            </a:r>
          </a:p>
          <a:p>
            <a:pPr algn="ctr"/>
            <a:r>
              <a:rPr lang="es-ES" sz="1000" dirty="0">
                <a:latin typeface="Century Gothic" panose="020B0502020202020204" pitchFamily="34" charset="0"/>
              </a:rPr>
              <a:t>DE</a:t>
            </a:r>
          </a:p>
          <a:p>
            <a:pPr algn="ctr"/>
            <a:r>
              <a:rPr lang="es-ES" sz="1000" dirty="0">
                <a:latin typeface="Century Gothic" panose="020B0502020202020204" pitchFamily="34" charset="0"/>
              </a:rPr>
              <a:t> ACTIVIDAD</a:t>
            </a:r>
          </a:p>
          <a:p>
            <a:pPr algn="ctr"/>
            <a:r>
              <a:rPr lang="es-ES" sz="1000" dirty="0">
                <a:latin typeface="Century Gothic" panose="020B0502020202020204" pitchFamily="34" charset="0"/>
              </a:rPr>
              <a:t>PESQUERA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EE4672E0-E980-49AD-97C4-70F9D82654A7}"/>
              </a:ext>
            </a:extLst>
          </p:cNvPr>
          <p:cNvSpPr/>
          <p:nvPr/>
        </p:nvSpPr>
        <p:spPr>
          <a:xfrm>
            <a:off x="7187561" y="2096103"/>
            <a:ext cx="2197637" cy="12641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 descr="Imagen que contiene agua, persona, exterior, hombre&#10;&#10;Descripción generada con confianza muy alta">
            <a:extLst>
              <a:ext uri="{FF2B5EF4-FFF2-40B4-BE49-F238E27FC236}">
                <a16:creationId xmlns:a16="http://schemas.microsoft.com/office/drawing/2014/main" id="{8CE3B0B3-F040-47D9-AB8C-125BCDBD04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322" y="2072940"/>
            <a:ext cx="2193928" cy="1313336"/>
          </a:xfrm>
          <a:prstGeom prst="rect">
            <a:avLst/>
          </a:prstGeom>
        </p:spPr>
      </p:pic>
      <p:pic>
        <p:nvPicPr>
          <p:cNvPr id="89" name="61 Imagen">
            <a:extLst>
              <a:ext uri="{FF2B5EF4-FFF2-40B4-BE49-F238E27FC236}">
                <a16:creationId xmlns:a16="http://schemas.microsoft.com/office/drawing/2014/main" id="{F616F64C-0496-4EEC-896B-F70653F272FA}"/>
              </a:ext>
            </a:extLst>
          </p:cNvPr>
          <p:cNvPicPr/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340" y="2741917"/>
            <a:ext cx="453602" cy="248456"/>
          </a:xfrm>
          <a:prstGeom prst="rect">
            <a:avLst/>
          </a:prstGeom>
        </p:spPr>
      </p:pic>
      <p:pic>
        <p:nvPicPr>
          <p:cNvPr id="90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30A43943-4D14-40BC-9BCE-86B7F553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9173" y="2232219"/>
            <a:ext cx="460122" cy="365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CuadroTexto 90">
            <a:extLst>
              <a:ext uri="{FF2B5EF4-FFF2-40B4-BE49-F238E27FC236}">
                <a16:creationId xmlns:a16="http://schemas.microsoft.com/office/drawing/2014/main" id="{B6364A56-8B43-411A-B22F-093267865265}"/>
              </a:ext>
            </a:extLst>
          </p:cNvPr>
          <p:cNvSpPr txBox="1"/>
          <p:nvPr/>
        </p:nvSpPr>
        <p:spPr>
          <a:xfrm>
            <a:off x="5167503" y="2414750"/>
            <a:ext cx="108715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Century Gothic" panose="020B0502020202020204" pitchFamily="34" charset="0"/>
              </a:rPr>
              <a:t>Descarga </a:t>
            </a:r>
          </a:p>
          <a:p>
            <a:pPr algn="ctr"/>
            <a:r>
              <a:rPr lang="es-ES" sz="11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USB</a:t>
            </a:r>
            <a:r>
              <a:rPr lang="es-ES" sz="11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s-ES" sz="1100" dirty="0">
                <a:latin typeface="Century Gothic" panose="020B0502020202020204" pitchFamily="34" charset="0"/>
              </a:rPr>
              <a:t>de imágenes</a:t>
            </a: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71F75144-63C9-4392-B8A4-D6D7867F5D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0360" y="4123844"/>
            <a:ext cx="5483189" cy="2700597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1FE0170D-F0C2-482F-A9CC-665792AA18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181" y="4352676"/>
            <a:ext cx="1889909" cy="564881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BF16DDCD-8A6F-413F-9A87-DEBFD03CA48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269" y="4049186"/>
            <a:ext cx="637793" cy="4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32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CASOS DE ÉXITO: </a:t>
            </a:r>
            <a:r>
              <a:rPr lang="en-US" sz="24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Ejemplos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0" name="13 Conector recto">
            <a:extLst>
              <a:ext uri="{FF2B5EF4-FFF2-40B4-BE49-F238E27FC236}">
                <a16:creationId xmlns:a16="http://schemas.microsoft.com/office/drawing/2014/main" id="{65AB8FCB-AB1E-4638-A1D3-34A2F0567D2F}"/>
              </a:ext>
            </a:extLst>
          </p:cNvPr>
          <p:cNvCxnSpPr/>
          <p:nvPr/>
        </p:nvCxnSpPr>
        <p:spPr>
          <a:xfrm>
            <a:off x="1097218" y="1271253"/>
            <a:ext cx="910850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FFEA5ECD-846D-441F-A2E4-E54E88791F41}"/>
              </a:ext>
            </a:extLst>
          </p:cNvPr>
          <p:cNvCxnSpPr>
            <a:cxnSpLocks/>
          </p:cNvCxnSpPr>
          <p:nvPr/>
        </p:nvCxnSpPr>
        <p:spPr>
          <a:xfrm>
            <a:off x="1097218" y="1263367"/>
            <a:ext cx="9108504" cy="2616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2" descr="Imagen relacionada">
            <a:extLst>
              <a:ext uri="{FF2B5EF4-FFF2-40B4-BE49-F238E27FC236}">
                <a16:creationId xmlns:a16="http://schemas.microsoft.com/office/drawing/2014/main" id="{A3C75109-AB68-425C-8C94-545F3AAA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120" y="1772816"/>
            <a:ext cx="9150281" cy="4540250"/>
          </a:xfrm>
          <a:prstGeom prst="rect">
            <a:avLst/>
          </a:prstGeom>
          <a:solidFill>
            <a:srgbClr val="85D6ED"/>
          </a:solidFill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3" name="Elipse 112">
            <a:extLst>
              <a:ext uri="{FF2B5EF4-FFF2-40B4-BE49-F238E27FC236}">
                <a16:creationId xmlns:a16="http://schemas.microsoft.com/office/drawing/2014/main" id="{AA247A26-225E-4768-AF78-CCB6EF118069}"/>
              </a:ext>
            </a:extLst>
          </p:cNvPr>
          <p:cNvSpPr/>
          <p:nvPr/>
        </p:nvSpPr>
        <p:spPr>
          <a:xfrm>
            <a:off x="4600450" y="2991381"/>
            <a:ext cx="137160" cy="128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4" name="Conector recto 113">
            <a:extLst>
              <a:ext uri="{FF2B5EF4-FFF2-40B4-BE49-F238E27FC236}">
                <a16:creationId xmlns:a16="http://schemas.microsoft.com/office/drawing/2014/main" id="{22A2E0B0-32F3-4500-BA38-023AC1DCA1C9}"/>
              </a:ext>
            </a:extLst>
          </p:cNvPr>
          <p:cNvCxnSpPr>
            <a:cxnSpLocks/>
          </p:cNvCxnSpPr>
          <p:nvPr/>
        </p:nvCxnSpPr>
        <p:spPr>
          <a:xfrm>
            <a:off x="3777490" y="3027957"/>
            <a:ext cx="8595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187935A3-3B12-411C-8667-7D608EF1CE02}"/>
              </a:ext>
            </a:extLst>
          </p:cNvPr>
          <p:cNvCxnSpPr>
            <a:cxnSpLocks/>
            <a:endCxn id="116" idx="4"/>
          </p:cNvCxnSpPr>
          <p:nvPr/>
        </p:nvCxnSpPr>
        <p:spPr>
          <a:xfrm>
            <a:off x="3777490" y="3027957"/>
            <a:ext cx="0" cy="42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ipse 115">
            <a:extLst>
              <a:ext uri="{FF2B5EF4-FFF2-40B4-BE49-F238E27FC236}">
                <a16:creationId xmlns:a16="http://schemas.microsoft.com/office/drawing/2014/main" id="{7378D029-B556-47E7-98BA-A121708B7652}"/>
              </a:ext>
            </a:extLst>
          </p:cNvPr>
          <p:cNvSpPr/>
          <p:nvPr/>
        </p:nvSpPr>
        <p:spPr>
          <a:xfrm>
            <a:off x="3739390" y="3364761"/>
            <a:ext cx="76200" cy="853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Elipse 116">
            <a:extLst>
              <a:ext uri="{FF2B5EF4-FFF2-40B4-BE49-F238E27FC236}">
                <a16:creationId xmlns:a16="http://schemas.microsoft.com/office/drawing/2014/main" id="{CE6165FD-BAD8-47B7-A108-8D99D846B034}"/>
              </a:ext>
            </a:extLst>
          </p:cNvPr>
          <p:cNvSpPr/>
          <p:nvPr/>
        </p:nvSpPr>
        <p:spPr>
          <a:xfrm>
            <a:off x="4710178" y="2507437"/>
            <a:ext cx="137160" cy="1280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7DEBE0D6-F0DD-4839-BB96-9F3C903DAC61}"/>
              </a:ext>
            </a:extLst>
          </p:cNvPr>
          <p:cNvCxnSpPr>
            <a:cxnSpLocks/>
          </p:cNvCxnSpPr>
          <p:nvPr/>
        </p:nvCxnSpPr>
        <p:spPr>
          <a:xfrm>
            <a:off x="3878074" y="2571445"/>
            <a:ext cx="859536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A529513E-C04A-44B0-B97D-F6CEDE255C0B}"/>
              </a:ext>
            </a:extLst>
          </p:cNvPr>
          <p:cNvCxnSpPr>
            <a:cxnSpLocks/>
          </p:cNvCxnSpPr>
          <p:nvPr/>
        </p:nvCxnSpPr>
        <p:spPr>
          <a:xfrm>
            <a:off x="3878074" y="2149297"/>
            <a:ext cx="0" cy="42214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ipse 119">
            <a:extLst>
              <a:ext uri="{FF2B5EF4-FFF2-40B4-BE49-F238E27FC236}">
                <a16:creationId xmlns:a16="http://schemas.microsoft.com/office/drawing/2014/main" id="{19B09E47-9EE4-42FF-9D4B-7422C5D5CE9B}"/>
              </a:ext>
            </a:extLst>
          </p:cNvPr>
          <p:cNvSpPr/>
          <p:nvPr/>
        </p:nvSpPr>
        <p:spPr>
          <a:xfrm>
            <a:off x="3623950" y="1859865"/>
            <a:ext cx="531121" cy="50050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1" name="Elipse 120">
            <a:extLst>
              <a:ext uri="{FF2B5EF4-FFF2-40B4-BE49-F238E27FC236}">
                <a16:creationId xmlns:a16="http://schemas.microsoft.com/office/drawing/2014/main" id="{0FFBDAB1-3E66-44AA-8681-C01D9EF29206}"/>
              </a:ext>
            </a:extLst>
          </p:cNvPr>
          <p:cNvSpPr/>
          <p:nvPr/>
        </p:nvSpPr>
        <p:spPr>
          <a:xfrm>
            <a:off x="8190994" y="4042941"/>
            <a:ext cx="137160" cy="1280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CF15CC01-8EA9-4E77-87DB-BCE06957786B}"/>
              </a:ext>
            </a:extLst>
          </p:cNvPr>
          <p:cNvCxnSpPr>
            <a:cxnSpLocks/>
          </p:cNvCxnSpPr>
          <p:nvPr/>
        </p:nvCxnSpPr>
        <p:spPr>
          <a:xfrm>
            <a:off x="8328154" y="4106949"/>
            <a:ext cx="85953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CB7BE5C3-A641-488D-94E0-FD98AD8C477B}"/>
              </a:ext>
            </a:extLst>
          </p:cNvPr>
          <p:cNvCxnSpPr>
            <a:cxnSpLocks/>
          </p:cNvCxnSpPr>
          <p:nvPr/>
        </p:nvCxnSpPr>
        <p:spPr>
          <a:xfrm>
            <a:off x="9187690" y="3684801"/>
            <a:ext cx="0" cy="4221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ipse 123">
            <a:extLst>
              <a:ext uri="{FF2B5EF4-FFF2-40B4-BE49-F238E27FC236}">
                <a16:creationId xmlns:a16="http://schemas.microsoft.com/office/drawing/2014/main" id="{8D740D1F-92A5-4506-BB06-A257E3A02BCE}"/>
              </a:ext>
            </a:extLst>
          </p:cNvPr>
          <p:cNvSpPr/>
          <p:nvPr/>
        </p:nvSpPr>
        <p:spPr>
          <a:xfrm>
            <a:off x="8922129" y="3183239"/>
            <a:ext cx="531121" cy="500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b="1" dirty="0">
                <a:solidFill>
                  <a:schemeClr val="bg1"/>
                </a:solidFill>
              </a:rPr>
              <a:t>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25" name="Elipse 124">
            <a:extLst>
              <a:ext uri="{FF2B5EF4-FFF2-40B4-BE49-F238E27FC236}">
                <a16:creationId xmlns:a16="http://schemas.microsoft.com/office/drawing/2014/main" id="{9B395175-95DA-4C2D-9968-EB3354AF4700}"/>
              </a:ext>
            </a:extLst>
          </p:cNvPr>
          <p:cNvSpPr/>
          <p:nvPr/>
        </p:nvSpPr>
        <p:spPr>
          <a:xfrm>
            <a:off x="8328154" y="4401082"/>
            <a:ext cx="137160" cy="128016"/>
          </a:xfrm>
          <a:prstGeom prst="ellipse">
            <a:avLst/>
          </a:prstGeom>
          <a:solidFill>
            <a:srgbClr val="785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BCC322D2-FFA3-403F-92AA-23BEE4775A3E}"/>
              </a:ext>
            </a:extLst>
          </p:cNvPr>
          <p:cNvCxnSpPr>
            <a:cxnSpLocks/>
            <a:stCxn id="125" idx="6"/>
          </p:cNvCxnSpPr>
          <p:nvPr/>
        </p:nvCxnSpPr>
        <p:spPr>
          <a:xfrm flipV="1">
            <a:off x="8465314" y="4462042"/>
            <a:ext cx="762000" cy="3048"/>
          </a:xfrm>
          <a:prstGeom prst="line">
            <a:avLst/>
          </a:prstGeom>
          <a:ln>
            <a:solidFill>
              <a:srgbClr val="785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340D4B06-8F42-4573-8E04-F61581C9F91C}"/>
              </a:ext>
            </a:extLst>
          </p:cNvPr>
          <p:cNvCxnSpPr>
            <a:cxnSpLocks/>
          </p:cNvCxnSpPr>
          <p:nvPr/>
        </p:nvCxnSpPr>
        <p:spPr>
          <a:xfrm>
            <a:off x="9212074" y="4462042"/>
            <a:ext cx="0" cy="422148"/>
          </a:xfrm>
          <a:prstGeom prst="line">
            <a:avLst/>
          </a:prstGeom>
          <a:ln>
            <a:solidFill>
              <a:srgbClr val="785B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ipse 127">
            <a:extLst>
              <a:ext uri="{FF2B5EF4-FFF2-40B4-BE49-F238E27FC236}">
                <a16:creationId xmlns:a16="http://schemas.microsoft.com/office/drawing/2014/main" id="{0029997A-D2B2-466E-8E5E-6BCE61388F44}"/>
              </a:ext>
            </a:extLst>
          </p:cNvPr>
          <p:cNvSpPr/>
          <p:nvPr/>
        </p:nvSpPr>
        <p:spPr>
          <a:xfrm>
            <a:off x="8961753" y="4867871"/>
            <a:ext cx="613103" cy="500506"/>
          </a:xfrm>
          <a:prstGeom prst="ellipse">
            <a:avLst/>
          </a:prstGeom>
          <a:solidFill>
            <a:srgbClr val="785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72</a:t>
            </a:r>
          </a:p>
        </p:txBody>
      </p:sp>
      <p:sp>
        <p:nvSpPr>
          <p:cNvPr id="129" name="Rectángulo: esquinas redondeadas 128">
            <a:extLst>
              <a:ext uri="{FF2B5EF4-FFF2-40B4-BE49-F238E27FC236}">
                <a16:creationId xmlns:a16="http://schemas.microsoft.com/office/drawing/2014/main" id="{5A7C041B-280E-4CBC-8C46-E6AE51521F49}"/>
              </a:ext>
            </a:extLst>
          </p:cNvPr>
          <p:cNvSpPr/>
          <p:nvPr/>
        </p:nvSpPr>
        <p:spPr>
          <a:xfrm>
            <a:off x="4081150" y="3398637"/>
            <a:ext cx="1936620" cy="4288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    Buques atuneros congeladores</a:t>
            </a:r>
          </a:p>
        </p:txBody>
      </p:sp>
      <p:sp>
        <p:nvSpPr>
          <p:cNvPr id="130" name="Rectángulo: esquinas redondeadas 129">
            <a:extLst>
              <a:ext uri="{FF2B5EF4-FFF2-40B4-BE49-F238E27FC236}">
                <a16:creationId xmlns:a16="http://schemas.microsoft.com/office/drawing/2014/main" id="{4833E97B-CED4-4B62-8EBA-45276DB9DC8B}"/>
              </a:ext>
            </a:extLst>
          </p:cNvPr>
          <p:cNvSpPr/>
          <p:nvPr/>
        </p:nvSpPr>
        <p:spPr>
          <a:xfrm>
            <a:off x="4207258" y="1895681"/>
            <a:ext cx="1682496" cy="364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Dragadores de vieras</a:t>
            </a:r>
          </a:p>
        </p:txBody>
      </p:sp>
      <p:pic>
        <p:nvPicPr>
          <p:cNvPr id="131" name="Picture 3" descr="C:\Users\aborras\Desktop\g3782.png">
            <a:extLst>
              <a:ext uri="{FF2B5EF4-FFF2-40B4-BE49-F238E27FC236}">
                <a16:creationId xmlns:a16="http://schemas.microsoft.com/office/drawing/2014/main" id="{E4261AF7-396C-4018-8DE1-1176AC7A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780" y="2013193"/>
            <a:ext cx="215671" cy="2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3" descr="C:\Users\aborras\Desktop\g3782.png">
            <a:extLst>
              <a:ext uri="{FF2B5EF4-FFF2-40B4-BE49-F238E27FC236}">
                <a16:creationId xmlns:a16="http://schemas.microsoft.com/office/drawing/2014/main" id="{B57DBD31-29E3-4F77-989F-44C79E541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071" y="3499150"/>
            <a:ext cx="240220" cy="2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1D118C01-CEB0-4E51-B9B6-EFB2BD6A13D9}"/>
              </a:ext>
            </a:extLst>
          </p:cNvPr>
          <p:cNvSpPr/>
          <p:nvPr/>
        </p:nvSpPr>
        <p:spPr>
          <a:xfrm>
            <a:off x="7607311" y="3256227"/>
            <a:ext cx="1271016" cy="3641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Palangreros de superficie</a:t>
            </a:r>
          </a:p>
        </p:txBody>
      </p:sp>
      <p:pic>
        <p:nvPicPr>
          <p:cNvPr id="134" name="Picture 3" descr="C:\Users\aborras\Desktop\g3782.png">
            <a:extLst>
              <a:ext uri="{FF2B5EF4-FFF2-40B4-BE49-F238E27FC236}">
                <a16:creationId xmlns:a16="http://schemas.microsoft.com/office/drawing/2014/main" id="{E1D677BD-D1D4-461A-BC61-241E1777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2578" y="3364761"/>
            <a:ext cx="240220" cy="2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ángulo: esquinas redondeadas 134">
            <a:extLst>
              <a:ext uri="{FF2B5EF4-FFF2-40B4-BE49-F238E27FC236}">
                <a16:creationId xmlns:a16="http://schemas.microsoft.com/office/drawing/2014/main" id="{6FE35FE4-30B8-41ED-82AF-C707175643A6}"/>
              </a:ext>
            </a:extLst>
          </p:cNvPr>
          <p:cNvSpPr/>
          <p:nvPr/>
        </p:nvSpPr>
        <p:spPr>
          <a:xfrm>
            <a:off x="7652578" y="4900436"/>
            <a:ext cx="1271016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785B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Cargueros</a:t>
            </a:r>
          </a:p>
        </p:txBody>
      </p:sp>
      <p:pic>
        <p:nvPicPr>
          <p:cNvPr id="136" name="Picture 3" descr="C:\Users\aborras\Desktop\g3782.png">
            <a:extLst>
              <a:ext uri="{FF2B5EF4-FFF2-40B4-BE49-F238E27FC236}">
                <a16:creationId xmlns:a16="http://schemas.microsoft.com/office/drawing/2014/main" id="{3F741070-D0DB-4393-AD85-988CCE3DC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7950" y="5004009"/>
            <a:ext cx="240220" cy="2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ángulo 136">
            <a:extLst>
              <a:ext uri="{FF2B5EF4-FFF2-40B4-BE49-F238E27FC236}">
                <a16:creationId xmlns:a16="http://schemas.microsoft.com/office/drawing/2014/main" id="{3DB593F2-56B6-4A2A-9C10-F8F5DB80491C}"/>
              </a:ext>
            </a:extLst>
          </p:cNvPr>
          <p:cNvSpPr/>
          <p:nvPr/>
        </p:nvSpPr>
        <p:spPr>
          <a:xfrm>
            <a:off x="0" y="1345458"/>
            <a:ext cx="12192000" cy="427358"/>
          </a:xfrm>
          <a:prstGeom prst="rect">
            <a:avLst/>
          </a:prstGeom>
          <a:solidFill>
            <a:srgbClr val="85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81A52AE9-1248-4B76-BFE9-63F2C17A1B5E}"/>
              </a:ext>
            </a:extLst>
          </p:cNvPr>
          <p:cNvSpPr/>
          <p:nvPr/>
        </p:nvSpPr>
        <p:spPr>
          <a:xfrm>
            <a:off x="1041418" y="6188405"/>
            <a:ext cx="9144000" cy="679677"/>
          </a:xfrm>
          <a:prstGeom prst="rect">
            <a:avLst/>
          </a:prstGeom>
          <a:solidFill>
            <a:srgbClr val="85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9" name="CuadroTexto 168">
            <a:extLst>
              <a:ext uri="{FF2B5EF4-FFF2-40B4-BE49-F238E27FC236}">
                <a16:creationId xmlns:a16="http://schemas.microsoft.com/office/drawing/2014/main" id="{68B21254-A042-4292-9B7F-1255A930CD05}"/>
              </a:ext>
            </a:extLst>
          </p:cNvPr>
          <p:cNvSpPr txBox="1"/>
          <p:nvPr/>
        </p:nvSpPr>
        <p:spPr>
          <a:xfrm>
            <a:off x="3896115" y="2837459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ESPAÑA</a:t>
            </a:r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id="{DF9018BB-A769-465E-97F4-97CAEE7F63EF}"/>
              </a:ext>
            </a:extLst>
          </p:cNvPr>
          <p:cNvSpPr txBox="1"/>
          <p:nvPr/>
        </p:nvSpPr>
        <p:spPr>
          <a:xfrm>
            <a:off x="3996699" y="2369516"/>
            <a:ext cx="6960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ESCOCIA</a:t>
            </a:r>
          </a:p>
        </p:txBody>
      </p:sp>
      <p:sp>
        <p:nvSpPr>
          <p:cNvPr id="171" name="CuadroTexto 170">
            <a:extLst>
              <a:ext uri="{FF2B5EF4-FFF2-40B4-BE49-F238E27FC236}">
                <a16:creationId xmlns:a16="http://schemas.microsoft.com/office/drawing/2014/main" id="{59880B81-E449-40BC-884E-AF245B3CA732}"/>
              </a:ext>
            </a:extLst>
          </p:cNvPr>
          <p:cNvSpPr txBox="1"/>
          <p:nvPr/>
        </p:nvSpPr>
        <p:spPr>
          <a:xfrm>
            <a:off x="8409910" y="3923421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TAIWÁN</a:t>
            </a:r>
          </a:p>
        </p:txBody>
      </p:sp>
      <p:sp>
        <p:nvSpPr>
          <p:cNvPr id="172" name="CuadroTexto 171">
            <a:extLst>
              <a:ext uri="{FF2B5EF4-FFF2-40B4-BE49-F238E27FC236}">
                <a16:creationId xmlns:a16="http://schemas.microsoft.com/office/drawing/2014/main" id="{BD7D48D7-4DCE-4A39-AA0D-39F2743B7334}"/>
              </a:ext>
            </a:extLst>
          </p:cNvPr>
          <p:cNvSpPr txBox="1"/>
          <p:nvPr/>
        </p:nvSpPr>
        <p:spPr>
          <a:xfrm>
            <a:off x="8447006" y="4249332"/>
            <a:ext cx="7986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85BA7"/>
                </a:solidFill>
                <a:latin typeface="Century Gothic" panose="020B0502020202020204" pitchFamily="34" charset="0"/>
              </a:rPr>
              <a:t>INDONESIA</a:t>
            </a:r>
          </a:p>
        </p:txBody>
      </p:sp>
      <p:sp>
        <p:nvSpPr>
          <p:cNvPr id="174" name="Elipse 173">
            <a:extLst>
              <a:ext uri="{FF2B5EF4-FFF2-40B4-BE49-F238E27FC236}">
                <a16:creationId xmlns:a16="http://schemas.microsoft.com/office/drawing/2014/main" id="{C2FAE51B-B4F6-4DDE-9D3E-013C20162557}"/>
              </a:ext>
            </a:extLst>
          </p:cNvPr>
          <p:cNvSpPr/>
          <p:nvPr/>
        </p:nvSpPr>
        <p:spPr>
          <a:xfrm>
            <a:off x="6134186" y="4067155"/>
            <a:ext cx="531121" cy="5005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5" name="Rectángulo: esquinas redondeadas 174">
            <a:extLst>
              <a:ext uri="{FF2B5EF4-FFF2-40B4-BE49-F238E27FC236}">
                <a16:creationId xmlns:a16="http://schemas.microsoft.com/office/drawing/2014/main" id="{4F3501A0-0F1E-4279-9D4B-23526562FD53}"/>
              </a:ext>
            </a:extLst>
          </p:cNvPr>
          <p:cNvSpPr/>
          <p:nvPr/>
        </p:nvSpPr>
        <p:spPr>
          <a:xfrm>
            <a:off x="6007141" y="5129808"/>
            <a:ext cx="1271016" cy="364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pic>
        <p:nvPicPr>
          <p:cNvPr id="176" name="Picture 3" descr="C:\Users\aborras\Desktop\g3782.png">
            <a:extLst>
              <a:ext uri="{FF2B5EF4-FFF2-40B4-BE49-F238E27FC236}">
                <a16:creationId xmlns:a16="http://schemas.microsoft.com/office/drawing/2014/main" id="{5CEAFBAC-E8FD-4F8D-8E00-1D9E67DA7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914" y="5229876"/>
            <a:ext cx="240220" cy="2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" name="CuadroTexto 176">
            <a:extLst>
              <a:ext uri="{FF2B5EF4-FFF2-40B4-BE49-F238E27FC236}">
                <a16:creationId xmlns:a16="http://schemas.microsoft.com/office/drawing/2014/main" id="{C269AD9C-6146-42F5-879C-30EE6B746412}"/>
              </a:ext>
            </a:extLst>
          </p:cNvPr>
          <p:cNvSpPr txBox="1"/>
          <p:nvPr/>
        </p:nvSpPr>
        <p:spPr>
          <a:xfrm>
            <a:off x="6241713" y="5132616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Candara" panose="020E0502030303020204" pitchFamily="34" charset="0"/>
              </a:rPr>
              <a:t>Palangreros de </a:t>
            </a:r>
          </a:p>
          <a:p>
            <a:r>
              <a:rPr lang="es-ES" sz="1000" dirty="0">
                <a:latin typeface="Candara" panose="020E0502030303020204" pitchFamily="34" charset="0"/>
              </a:rPr>
              <a:t>superficie</a:t>
            </a:r>
          </a:p>
        </p:txBody>
      </p:sp>
      <p:sp>
        <p:nvSpPr>
          <p:cNvPr id="178" name="Elipse 177">
            <a:extLst>
              <a:ext uri="{FF2B5EF4-FFF2-40B4-BE49-F238E27FC236}">
                <a16:creationId xmlns:a16="http://schemas.microsoft.com/office/drawing/2014/main" id="{77D84A2C-4245-4624-96AF-96847D464E03}"/>
              </a:ext>
            </a:extLst>
          </p:cNvPr>
          <p:cNvSpPr/>
          <p:nvPr/>
        </p:nvSpPr>
        <p:spPr>
          <a:xfrm>
            <a:off x="6173133" y="4946980"/>
            <a:ext cx="137160" cy="128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b="1">
              <a:solidFill>
                <a:schemeClr val="bg1"/>
              </a:solidFill>
            </a:endParaRPr>
          </a:p>
        </p:txBody>
      </p:sp>
      <p:cxnSp>
        <p:nvCxnSpPr>
          <p:cNvPr id="179" name="Conector recto 178">
            <a:extLst>
              <a:ext uri="{FF2B5EF4-FFF2-40B4-BE49-F238E27FC236}">
                <a16:creationId xmlns:a16="http://schemas.microsoft.com/office/drawing/2014/main" id="{562FD2A3-A8B8-4DE7-90B3-BBBADDA0B333}"/>
              </a:ext>
            </a:extLst>
          </p:cNvPr>
          <p:cNvCxnSpPr>
            <a:cxnSpLocks/>
          </p:cNvCxnSpPr>
          <p:nvPr/>
        </p:nvCxnSpPr>
        <p:spPr>
          <a:xfrm flipV="1">
            <a:off x="6443073" y="4454226"/>
            <a:ext cx="0" cy="54978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CuadroTexto 179">
            <a:extLst>
              <a:ext uri="{FF2B5EF4-FFF2-40B4-BE49-F238E27FC236}">
                <a16:creationId xmlns:a16="http://schemas.microsoft.com/office/drawing/2014/main" id="{CF4CCF14-B3DB-4E59-B955-747438B72AE5}"/>
              </a:ext>
            </a:extLst>
          </p:cNvPr>
          <p:cNvSpPr txBox="1"/>
          <p:nvPr/>
        </p:nvSpPr>
        <p:spPr>
          <a:xfrm>
            <a:off x="6467185" y="4708555"/>
            <a:ext cx="86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ISLA REUNIÓN</a:t>
            </a:r>
          </a:p>
        </p:txBody>
      </p:sp>
      <p:cxnSp>
        <p:nvCxnSpPr>
          <p:cNvPr id="181" name="Conector recto 180">
            <a:extLst>
              <a:ext uri="{FF2B5EF4-FFF2-40B4-BE49-F238E27FC236}">
                <a16:creationId xmlns:a16="http://schemas.microsoft.com/office/drawing/2014/main" id="{AF906F1F-203A-4294-9327-25755B21B614}"/>
              </a:ext>
            </a:extLst>
          </p:cNvPr>
          <p:cNvCxnSpPr>
            <a:cxnSpLocks/>
          </p:cNvCxnSpPr>
          <p:nvPr/>
        </p:nvCxnSpPr>
        <p:spPr>
          <a:xfrm>
            <a:off x="6305913" y="5004009"/>
            <a:ext cx="1371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ipse 181">
            <a:extLst>
              <a:ext uri="{FF2B5EF4-FFF2-40B4-BE49-F238E27FC236}">
                <a16:creationId xmlns:a16="http://schemas.microsoft.com/office/drawing/2014/main" id="{0EF339E3-9BC1-4A8A-B504-4EA40F727388}"/>
              </a:ext>
            </a:extLst>
          </p:cNvPr>
          <p:cNvSpPr/>
          <p:nvPr/>
        </p:nvSpPr>
        <p:spPr>
          <a:xfrm>
            <a:off x="3532917" y="3311713"/>
            <a:ext cx="531121" cy="5005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183" name="Rectángulo 182">
            <a:extLst>
              <a:ext uri="{FF2B5EF4-FFF2-40B4-BE49-F238E27FC236}">
                <a16:creationId xmlns:a16="http://schemas.microsoft.com/office/drawing/2014/main" id="{8DF587BB-65E1-4024-A5CB-EA81035396D3}"/>
              </a:ext>
            </a:extLst>
          </p:cNvPr>
          <p:cNvSpPr/>
          <p:nvPr/>
        </p:nvSpPr>
        <p:spPr>
          <a:xfrm>
            <a:off x="9984432" y="1333890"/>
            <a:ext cx="2207568" cy="5524110"/>
          </a:xfrm>
          <a:prstGeom prst="rect">
            <a:avLst/>
          </a:prstGeom>
          <a:solidFill>
            <a:srgbClr val="85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4" name="Rectángulo 183">
            <a:extLst>
              <a:ext uri="{FF2B5EF4-FFF2-40B4-BE49-F238E27FC236}">
                <a16:creationId xmlns:a16="http://schemas.microsoft.com/office/drawing/2014/main" id="{B7631FC2-8527-40EA-9D6F-096209A33313}"/>
              </a:ext>
            </a:extLst>
          </p:cNvPr>
          <p:cNvSpPr/>
          <p:nvPr/>
        </p:nvSpPr>
        <p:spPr>
          <a:xfrm>
            <a:off x="-22201" y="1438751"/>
            <a:ext cx="1171303" cy="5429329"/>
          </a:xfrm>
          <a:prstGeom prst="rect">
            <a:avLst/>
          </a:prstGeom>
          <a:solidFill>
            <a:srgbClr val="85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5" name="Elipse 184">
            <a:extLst>
              <a:ext uri="{FF2B5EF4-FFF2-40B4-BE49-F238E27FC236}">
                <a16:creationId xmlns:a16="http://schemas.microsoft.com/office/drawing/2014/main" id="{AE6DC6C6-D111-4E26-BC44-66C318DFCE37}"/>
              </a:ext>
            </a:extLst>
          </p:cNvPr>
          <p:cNvSpPr/>
          <p:nvPr/>
        </p:nvSpPr>
        <p:spPr>
          <a:xfrm>
            <a:off x="3516530" y="3900624"/>
            <a:ext cx="531121" cy="5005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b="1" dirty="0">
                <a:solidFill>
                  <a:schemeClr val="bg1"/>
                </a:solidFill>
              </a:rPr>
              <a:t>4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86" name="Rectángulo: esquinas redondeadas 185">
            <a:extLst>
              <a:ext uri="{FF2B5EF4-FFF2-40B4-BE49-F238E27FC236}">
                <a16:creationId xmlns:a16="http://schemas.microsoft.com/office/drawing/2014/main" id="{C8C1AFCC-F6C2-4FE3-A51C-0D1289D858B3}"/>
              </a:ext>
            </a:extLst>
          </p:cNvPr>
          <p:cNvSpPr/>
          <p:nvPr/>
        </p:nvSpPr>
        <p:spPr>
          <a:xfrm>
            <a:off x="4064939" y="3943417"/>
            <a:ext cx="1936620" cy="4288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    Palangreros de superficie </a:t>
            </a:r>
          </a:p>
        </p:txBody>
      </p:sp>
      <p:pic>
        <p:nvPicPr>
          <p:cNvPr id="187" name="Picture 3" descr="C:\Users\aborras\Desktop\g3782.png">
            <a:extLst>
              <a:ext uri="{FF2B5EF4-FFF2-40B4-BE49-F238E27FC236}">
                <a16:creationId xmlns:a16="http://schemas.microsoft.com/office/drawing/2014/main" id="{81E86836-5F29-430E-9646-2DF6AD306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003" y="4020277"/>
            <a:ext cx="240220" cy="2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Rectángulo: esquinas redondeadas 187">
            <a:extLst>
              <a:ext uri="{FF2B5EF4-FFF2-40B4-BE49-F238E27FC236}">
                <a16:creationId xmlns:a16="http://schemas.microsoft.com/office/drawing/2014/main" id="{41778D00-4DA4-4845-950B-E070133142D6}"/>
              </a:ext>
            </a:extLst>
          </p:cNvPr>
          <p:cNvSpPr/>
          <p:nvPr/>
        </p:nvSpPr>
        <p:spPr>
          <a:xfrm>
            <a:off x="4072406" y="4504442"/>
            <a:ext cx="1936620" cy="4288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    Boniteros </a:t>
            </a:r>
          </a:p>
        </p:txBody>
      </p:sp>
      <p:pic>
        <p:nvPicPr>
          <p:cNvPr id="189" name="Picture 3" descr="C:\Users\aborras\Desktop\g3782.png">
            <a:extLst>
              <a:ext uri="{FF2B5EF4-FFF2-40B4-BE49-F238E27FC236}">
                <a16:creationId xmlns:a16="http://schemas.microsoft.com/office/drawing/2014/main" id="{E6BF074A-4D55-45A4-A661-2606CEDC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129" y="4657023"/>
            <a:ext cx="240220" cy="2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1" name="Conector recto 190">
            <a:extLst>
              <a:ext uri="{FF2B5EF4-FFF2-40B4-BE49-F238E27FC236}">
                <a16:creationId xmlns:a16="http://schemas.microsoft.com/office/drawing/2014/main" id="{64E513A5-0BDB-4B6A-BA9B-137F033DD9A9}"/>
              </a:ext>
            </a:extLst>
          </p:cNvPr>
          <p:cNvCxnSpPr>
            <a:cxnSpLocks/>
          </p:cNvCxnSpPr>
          <p:nvPr/>
        </p:nvCxnSpPr>
        <p:spPr>
          <a:xfrm>
            <a:off x="7002445" y="4145264"/>
            <a:ext cx="11441" cy="2688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recto 191">
            <a:extLst>
              <a:ext uri="{FF2B5EF4-FFF2-40B4-BE49-F238E27FC236}">
                <a16:creationId xmlns:a16="http://schemas.microsoft.com/office/drawing/2014/main" id="{515709B7-2AC9-4162-973F-E8A83457D33C}"/>
              </a:ext>
            </a:extLst>
          </p:cNvPr>
          <p:cNvCxnSpPr>
            <a:cxnSpLocks/>
          </p:cNvCxnSpPr>
          <p:nvPr/>
        </p:nvCxnSpPr>
        <p:spPr>
          <a:xfrm>
            <a:off x="7010815" y="4414148"/>
            <a:ext cx="649032" cy="72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ángulo: esquinas redondeadas 192">
            <a:extLst>
              <a:ext uri="{FF2B5EF4-FFF2-40B4-BE49-F238E27FC236}">
                <a16:creationId xmlns:a16="http://schemas.microsoft.com/office/drawing/2014/main" id="{2B05C7BC-6887-4D55-927E-D94EC9AC0D5D}"/>
              </a:ext>
            </a:extLst>
          </p:cNvPr>
          <p:cNvSpPr/>
          <p:nvPr/>
        </p:nvSpPr>
        <p:spPr>
          <a:xfrm>
            <a:off x="6328162" y="3551276"/>
            <a:ext cx="1271016" cy="364177"/>
          </a:xfrm>
          <a:prstGeom prst="roundRect">
            <a:avLst/>
          </a:prstGeom>
          <a:solidFill>
            <a:srgbClr val="FFF0E0"/>
          </a:solidFill>
          <a:ln w="952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pic>
        <p:nvPicPr>
          <p:cNvPr id="194" name="Picture 3" descr="C:\Users\aborras\Desktop\g3782.png">
            <a:extLst>
              <a:ext uri="{FF2B5EF4-FFF2-40B4-BE49-F238E27FC236}">
                <a16:creationId xmlns:a16="http://schemas.microsoft.com/office/drawing/2014/main" id="{EFB9CC48-3D55-43DF-A3DE-ED722F5E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913" y="3648926"/>
            <a:ext cx="240220" cy="21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CuadroTexto 194">
            <a:extLst>
              <a:ext uri="{FF2B5EF4-FFF2-40B4-BE49-F238E27FC236}">
                <a16:creationId xmlns:a16="http://schemas.microsoft.com/office/drawing/2014/main" id="{61FD2B1D-A34F-473D-BCAE-D4EFA0675B8C}"/>
              </a:ext>
            </a:extLst>
          </p:cNvPr>
          <p:cNvSpPr txBox="1"/>
          <p:nvPr/>
        </p:nvSpPr>
        <p:spPr>
          <a:xfrm>
            <a:off x="6626098" y="3533309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Candara" panose="020E0502030303020204" pitchFamily="34" charset="0"/>
              </a:rPr>
              <a:t>Palangreros de </a:t>
            </a:r>
          </a:p>
          <a:p>
            <a:r>
              <a:rPr lang="es-ES" sz="1000" dirty="0">
                <a:latin typeface="Candara" panose="020E0502030303020204" pitchFamily="34" charset="0"/>
              </a:rPr>
              <a:t>superficie</a:t>
            </a:r>
          </a:p>
        </p:txBody>
      </p:sp>
      <p:sp>
        <p:nvSpPr>
          <p:cNvPr id="196" name="Elipse 195">
            <a:extLst>
              <a:ext uri="{FF2B5EF4-FFF2-40B4-BE49-F238E27FC236}">
                <a16:creationId xmlns:a16="http://schemas.microsoft.com/office/drawing/2014/main" id="{DBA36871-5DE5-4FFD-B89A-3526A51F895A}"/>
              </a:ext>
            </a:extLst>
          </p:cNvPr>
          <p:cNvSpPr/>
          <p:nvPr/>
        </p:nvSpPr>
        <p:spPr>
          <a:xfrm>
            <a:off x="6939247" y="4031946"/>
            <a:ext cx="137160" cy="1280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b="1">
              <a:solidFill>
                <a:schemeClr val="bg1"/>
              </a:solidFill>
            </a:endParaRPr>
          </a:p>
        </p:txBody>
      </p:sp>
      <p:sp>
        <p:nvSpPr>
          <p:cNvPr id="197" name="CuadroTexto 196">
            <a:extLst>
              <a:ext uri="{FF2B5EF4-FFF2-40B4-BE49-F238E27FC236}">
                <a16:creationId xmlns:a16="http://schemas.microsoft.com/office/drawing/2014/main" id="{0819C189-90B7-4374-9C30-3EE36FEEA5DA}"/>
              </a:ext>
            </a:extLst>
          </p:cNvPr>
          <p:cNvSpPr txBox="1"/>
          <p:nvPr/>
        </p:nvSpPr>
        <p:spPr>
          <a:xfrm>
            <a:off x="7050478" y="3960311"/>
            <a:ext cx="769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SRI-LANKA</a:t>
            </a:r>
          </a:p>
        </p:txBody>
      </p:sp>
      <p:sp>
        <p:nvSpPr>
          <p:cNvPr id="198" name="Elipse 197">
            <a:extLst>
              <a:ext uri="{FF2B5EF4-FFF2-40B4-BE49-F238E27FC236}">
                <a16:creationId xmlns:a16="http://schemas.microsoft.com/office/drawing/2014/main" id="{9F72D21D-540E-47B1-9D0D-642721F8ECF1}"/>
              </a:ext>
            </a:extLst>
          </p:cNvPr>
          <p:cNvSpPr/>
          <p:nvPr/>
        </p:nvSpPr>
        <p:spPr>
          <a:xfrm>
            <a:off x="7108965" y="4146174"/>
            <a:ext cx="531121" cy="500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99" name="Elipse 198">
            <a:extLst>
              <a:ext uri="{FF2B5EF4-FFF2-40B4-BE49-F238E27FC236}">
                <a16:creationId xmlns:a16="http://schemas.microsoft.com/office/drawing/2014/main" id="{4BC2BD11-0C53-464A-8335-43F59EFA5680}"/>
              </a:ext>
            </a:extLst>
          </p:cNvPr>
          <p:cNvSpPr/>
          <p:nvPr/>
        </p:nvSpPr>
        <p:spPr>
          <a:xfrm>
            <a:off x="3511929" y="4468624"/>
            <a:ext cx="531121" cy="5005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D23F1EB2-0865-44B9-AC39-CE03D2ED5A0C}"/>
              </a:ext>
            </a:extLst>
          </p:cNvPr>
          <p:cNvSpPr/>
          <p:nvPr/>
        </p:nvSpPr>
        <p:spPr>
          <a:xfrm>
            <a:off x="3518825" y="5077407"/>
            <a:ext cx="531121" cy="5005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b="1" dirty="0">
                <a:solidFill>
                  <a:schemeClr val="bg1"/>
                </a:solidFill>
              </a:rPr>
              <a:t>1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0435C04A-6970-4197-BBD0-C879E8B7F25C}"/>
              </a:ext>
            </a:extLst>
          </p:cNvPr>
          <p:cNvSpPr/>
          <p:nvPr/>
        </p:nvSpPr>
        <p:spPr>
          <a:xfrm>
            <a:off x="4067234" y="5120200"/>
            <a:ext cx="1936620" cy="4288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    Palangrero de fondo (</a:t>
            </a:r>
            <a:r>
              <a:rPr lang="es-ES" sz="1000" dirty="0" err="1">
                <a:solidFill>
                  <a:schemeClr val="tx1"/>
                </a:solidFill>
                <a:latin typeface="Candara" panose="020E0502030303020204" pitchFamily="34" charset="0"/>
              </a:rPr>
              <a:t>Celeiro</a:t>
            </a:r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) </a:t>
            </a:r>
          </a:p>
        </p:txBody>
      </p:sp>
      <p:pic>
        <p:nvPicPr>
          <p:cNvPr id="67" name="Picture 3" descr="C:\Users\aborras\Desktop\g3782.png">
            <a:extLst>
              <a:ext uri="{FF2B5EF4-FFF2-40B4-BE49-F238E27FC236}">
                <a16:creationId xmlns:a16="http://schemas.microsoft.com/office/drawing/2014/main" id="{E2D39D40-01B8-45CE-9F56-E092A83C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298" y="5197060"/>
            <a:ext cx="240220" cy="2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450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SOFTWARE: Herramientas de </a:t>
            </a:r>
            <a:r>
              <a:rPr lang="en-US" sz="24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medida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54BE8FFD-839A-4237-83BE-6FA2A84B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" y="1555441"/>
            <a:ext cx="7661500" cy="443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4 CuadroTexto">
            <a:extLst>
              <a:ext uri="{FF2B5EF4-FFF2-40B4-BE49-F238E27FC236}">
                <a16:creationId xmlns:a16="http://schemas.microsoft.com/office/drawing/2014/main" id="{E34DF648-E9B1-4C9B-A0C5-4AC419697546}"/>
              </a:ext>
            </a:extLst>
          </p:cNvPr>
          <p:cNvSpPr txBox="1"/>
          <p:nvPr/>
        </p:nvSpPr>
        <p:spPr>
          <a:xfrm>
            <a:off x="0" y="6009115"/>
            <a:ext cx="7661500" cy="276999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CALIBRACIÓN ÁREA MEDICIÓN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  <p:pic>
        <p:nvPicPr>
          <p:cNvPr id="61" name="Picture 4">
            <a:extLst>
              <a:ext uri="{FF2B5EF4-FFF2-40B4-BE49-F238E27FC236}">
                <a16:creationId xmlns:a16="http://schemas.microsoft.com/office/drawing/2014/main" id="{D02426DE-7917-43C6-98BE-7F9ABDCCB3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812" y="1556792"/>
            <a:ext cx="4254760" cy="4955760"/>
          </a:xfrm>
          <a:prstGeom prst="rect">
            <a:avLst/>
          </a:prstGeom>
        </p:spPr>
      </p:pic>
      <p:sp>
        <p:nvSpPr>
          <p:cNvPr id="62" name="4 CuadroTexto">
            <a:extLst>
              <a:ext uri="{FF2B5EF4-FFF2-40B4-BE49-F238E27FC236}">
                <a16:creationId xmlns:a16="http://schemas.microsoft.com/office/drawing/2014/main" id="{435600AB-8AF6-4ACC-9720-457F0A7D85B5}"/>
              </a:ext>
            </a:extLst>
          </p:cNvPr>
          <p:cNvSpPr txBox="1"/>
          <p:nvPr/>
        </p:nvSpPr>
        <p:spPr>
          <a:xfrm>
            <a:off x="7838812" y="1977807"/>
            <a:ext cx="4254760" cy="276999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MEDICIÓN DE CAPTURAS</a:t>
            </a:r>
            <a:endParaRPr lang="es-ES" sz="1200" dirty="0">
              <a:solidFill>
                <a:schemeClr val="bg1"/>
              </a:solidFill>
              <a:latin typeface="Gotham Book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12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PALANGRE DE FONDO - CELEIRO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4029597-E98E-437E-8DCA-22E442EB5C1B}"/>
              </a:ext>
            </a:extLst>
          </p:cNvPr>
          <p:cNvSpPr txBox="1"/>
          <p:nvPr/>
        </p:nvSpPr>
        <p:spPr>
          <a:xfrm>
            <a:off x="3510597" y="1386342"/>
            <a:ext cx="568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346691"/>
                </a:solidFill>
                <a:latin typeface="Century Gothic" pitchFamily="34" charset="0"/>
              </a:rPr>
              <a:t>CÁMARA EN ZONA DE VIRADA</a:t>
            </a:r>
          </a:p>
        </p:txBody>
      </p:sp>
      <p:sp>
        <p:nvSpPr>
          <p:cNvPr id="7" name="CuadroTexto 1">
            <a:extLst>
              <a:ext uri="{FF2B5EF4-FFF2-40B4-BE49-F238E27FC236}">
                <a16:creationId xmlns:a16="http://schemas.microsoft.com/office/drawing/2014/main" id="{F26F3E66-79A6-493F-98BD-7B6004903CDC}"/>
              </a:ext>
            </a:extLst>
          </p:cNvPr>
          <p:cNvSpPr txBox="1"/>
          <p:nvPr/>
        </p:nvSpPr>
        <p:spPr>
          <a:xfrm>
            <a:off x="2104307" y="1848007"/>
            <a:ext cx="925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itchFamily="34" charset="0"/>
              </a:rPr>
              <a:t>Posicionamiento con hora, fecha y coordenadas del inicio y final de cada </a:t>
            </a:r>
          </a:p>
          <a:p>
            <a:r>
              <a:rPr lang="es-ES" dirty="0">
                <a:latin typeface="Century Gothic" pitchFamily="34" charset="0"/>
              </a:rPr>
              <a:t>una de las caceas largadas.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8C8082B-E337-4C47-A312-6E90AE96C1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803" y="2564904"/>
            <a:ext cx="7867650" cy="4214193"/>
          </a:xfrm>
          <a:prstGeom prst="rect">
            <a:avLst/>
          </a:prstGeom>
        </p:spPr>
      </p:pic>
      <p:pic>
        <p:nvPicPr>
          <p:cNvPr id="9" name="Imagen 4">
            <a:extLst>
              <a:ext uri="{FF2B5EF4-FFF2-40B4-BE49-F238E27FC236}">
                <a16:creationId xmlns:a16="http://schemas.microsoft.com/office/drawing/2014/main" id="{2C0BED2E-BCE8-492F-B4FC-AD1D535F37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541" y="1268760"/>
            <a:ext cx="701506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agua, cielo&#10;&#10;Descripción generada automáticamente">
            <a:extLst>
              <a:ext uri="{FF2B5EF4-FFF2-40B4-BE49-F238E27FC236}">
                <a16:creationId xmlns:a16="http://schemas.microsoft.com/office/drawing/2014/main" id="{4979217A-7429-6349-8019-BC123FBB1F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8A782AF-18C2-4734-A9F8-26B8218B396A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A2B2B9-414B-4B9C-B729-55C02917571A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NUESTRA VISIÓN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OCÉANOS INTELIGENTES, OCÉANOS SOSTENIBLES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4CC72F7-D002-4B53-BF18-0D9512BB30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2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209730"/>
            <a:ext cx="10297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NUESTRO OBJETIVO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IMPULSAR UNA ESTRECHA COLABÓRACIÓN CON EL SECTOR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D79878C-7A47-47A1-B6E2-D038528D0EED}"/>
              </a:ext>
            </a:extLst>
          </p:cNvPr>
          <p:cNvSpPr/>
          <p:nvPr/>
        </p:nvSpPr>
        <p:spPr>
          <a:xfrm>
            <a:off x="6386716" y="3337411"/>
            <a:ext cx="8893830" cy="479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ES_tradnl" sz="2400" dirty="0">
                <a:latin typeface="Century Gothic" charset="0"/>
              </a:rPr>
              <a:t>I+D TECNOLÓGICO PESQUERO</a:t>
            </a:r>
            <a:endParaRPr lang="es-ES" sz="2400" dirty="0">
              <a:latin typeface="Century Gothic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A0C0FA2-7B14-4167-94F8-12DDF6D1F1F8}"/>
              </a:ext>
            </a:extLst>
          </p:cNvPr>
          <p:cNvSpPr/>
          <p:nvPr/>
        </p:nvSpPr>
        <p:spPr>
          <a:xfrm>
            <a:off x="7248128" y="4059491"/>
            <a:ext cx="4460163" cy="133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_tradnl" dirty="0">
                <a:latin typeface="Century Gothic" panose="020B0502020202020204" pitchFamily="34" charset="0"/>
              </a:rPr>
              <a:t>Alianza a largo plazo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s-ES" dirty="0">
              <a:latin typeface="Century Gothic" panose="020B0502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_tradnl" dirty="0">
                <a:latin typeface="Century Gothic" panose="020B0502020202020204" pitchFamily="34" charset="0"/>
              </a:rPr>
              <a:t>Unión de oferta y demanda</a:t>
            </a:r>
            <a:br>
              <a:rPr lang="es-ES_tradnl" dirty="0">
                <a:latin typeface="Century Gothic" panose="020B0502020202020204" pitchFamily="34" charset="0"/>
              </a:rPr>
            </a:br>
            <a:r>
              <a:rPr lang="es-ES_tradnl" dirty="0">
                <a:latin typeface="Century Gothic" panose="020B0502020202020204" pitchFamily="34" charset="0"/>
              </a:rPr>
              <a:t>en materia de innovación pesquera</a:t>
            </a:r>
            <a:endParaRPr lang="es-ES" dirty="0">
              <a:latin typeface="Century Gothic" panose="020B0502020202020204" pitchFamily="34" charset="0"/>
            </a:endParaRPr>
          </a:p>
        </p:txBody>
      </p:sp>
      <p:pic>
        <p:nvPicPr>
          <p:cNvPr id="6146" name="Picture 2" descr="Resultado de imagen para hand shake">
            <a:extLst>
              <a:ext uri="{FF2B5EF4-FFF2-40B4-BE49-F238E27FC236}">
                <a16:creationId xmlns:a16="http://schemas.microsoft.com/office/drawing/2014/main" id="{11531F28-AB24-4D2E-8704-33CC8C0F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921" y="2793955"/>
            <a:ext cx="3652667" cy="136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Resultado de imagen de opromar">
            <a:extLst>
              <a:ext uri="{FF2B5EF4-FFF2-40B4-BE49-F238E27FC236}">
                <a16:creationId xmlns:a16="http://schemas.microsoft.com/office/drawing/2014/main" id="{1C8B9926-E1E6-4709-945A-0727D33FA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54" y="4350144"/>
            <a:ext cx="1073201" cy="4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Resultado de imagen de organizador productores pesqueros lugo">
            <a:extLst>
              <a:ext uri="{FF2B5EF4-FFF2-40B4-BE49-F238E27FC236}">
                <a16:creationId xmlns:a16="http://schemas.microsoft.com/office/drawing/2014/main" id="{8220F322-D832-4D62-A8E7-177FECAD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81" y="4378689"/>
            <a:ext cx="1139735" cy="4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Resultado de imagen de la OrganizaciÃ³n de Productores de Celeiro opp">
            <a:extLst>
              <a:ext uri="{FF2B5EF4-FFF2-40B4-BE49-F238E27FC236}">
                <a16:creationId xmlns:a16="http://schemas.microsoft.com/office/drawing/2014/main" id="{5C2F4DC0-6BD0-476D-8659-420D6C59D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4753" y="5179725"/>
            <a:ext cx="1236905" cy="24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n relacionada">
            <a:extLst>
              <a:ext uri="{FF2B5EF4-FFF2-40B4-BE49-F238E27FC236}">
                <a16:creationId xmlns:a16="http://schemas.microsoft.com/office/drawing/2014/main" id="{E0313278-3129-4F75-9E68-CCBA1FDD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080" y="4910142"/>
            <a:ext cx="610721" cy="57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529CED8-7A13-4A2E-A4F0-B865A2DB61BE}"/>
              </a:ext>
            </a:extLst>
          </p:cNvPr>
          <p:cNvSpPr/>
          <p:nvPr/>
        </p:nvSpPr>
        <p:spPr>
          <a:xfrm>
            <a:off x="644128" y="4171344"/>
            <a:ext cx="3649459" cy="15471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EF1CE09-0E6F-445A-8766-ECD61E900B22}"/>
              </a:ext>
            </a:extLst>
          </p:cNvPr>
          <p:cNvSpPr/>
          <p:nvPr/>
        </p:nvSpPr>
        <p:spPr>
          <a:xfrm>
            <a:off x="336813" y="1788179"/>
            <a:ext cx="4320480" cy="768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s-ES_tradnl" sz="2000" dirty="0">
                <a:latin typeface="Century Gothic" charset="0"/>
              </a:rPr>
              <a:t>CONVENIO DE COLABORACIÓN CON EL SECTOR PALANGRERO</a:t>
            </a:r>
          </a:p>
        </p:txBody>
      </p:sp>
      <p:pic>
        <p:nvPicPr>
          <p:cNvPr id="17" name="Picture 6" descr="Resultado de imagen para FLECHA DIBUJADA">
            <a:extLst>
              <a:ext uri="{FF2B5EF4-FFF2-40B4-BE49-F238E27FC236}">
                <a16:creationId xmlns:a16="http://schemas.microsoft.com/office/drawing/2014/main" id="{05DAD2AD-B50B-4EAE-A54A-63DE6BB4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24624">
            <a:off x="4814726" y="3596803"/>
            <a:ext cx="1230247" cy="12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I+D ICONO">
            <a:extLst>
              <a:ext uri="{FF2B5EF4-FFF2-40B4-BE49-F238E27FC236}">
                <a16:creationId xmlns:a16="http://schemas.microsoft.com/office/drawing/2014/main" id="{F4A674A3-689A-46AC-9721-E05FB57B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8414" y="1951924"/>
            <a:ext cx="12763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CORRECTO">
            <a:extLst>
              <a:ext uri="{FF2B5EF4-FFF2-40B4-BE49-F238E27FC236}">
                <a16:creationId xmlns:a16="http://schemas.microsoft.com/office/drawing/2014/main" id="{70A1FD62-1B1D-4FBD-961B-4255544C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442" y="4171344"/>
            <a:ext cx="439222" cy="36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esultado de imagen para CORRECTO">
            <a:extLst>
              <a:ext uri="{FF2B5EF4-FFF2-40B4-BE49-F238E27FC236}">
                <a16:creationId xmlns:a16="http://schemas.microsoft.com/office/drawing/2014/main" id="{1DD6F1F8-409D-4A6A-BC9A-9FA9F7AE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442" y="4910142"/>
            <a:ext cx="439222" cy="36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31">
            <a:extLst>
              <a:ext uri="{FF2B5EF4-FFF2-40B4-BE49-F238E27FC236}">
                <a16:creationId xmlns:a16="http://schemas.microsoft.com/office/drawing/2014/main" id="{F78D2E81-8A10-4FB8-BA97-C15C96BCA3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96" r="-5856"/>
          <a:stretch/>
        </p:blipFill>
        <p:spPr>
          <a:xfrm>
            <a:off x="1857501" y="4303034"/>
            <a:ext cx="1139734" cy="5849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50788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¿QUÉ ES LA MONITORIZACIÓN ELECTRÓNICA?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CARACTERÍSTICAS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Rectángulo 36">
            <a:extLst>
              <a:ext uri="{FF2B5EF4-FFF2-40B4-BE49-F238E27FC236}">
                <a16:creationId xmlns:a16="http://schemas.microsoft.com/office/drawing/2014/main" id="{F4C78C7E-23B2-437A-9516-CE63910BDBC4}"/>
              </a:ext>
            </a:extLst>
          </p:cNvPr>
          <p:cNvSpPr/>
          <p:nvPr/>
        </p:nvSpPr>
        <p:spPr>
          <a:xfrm>
            <a:off x="461418" y="1506246"/>
            <a:ext cx="10945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i="1" dirty="0">
                <a:solidFill>
                  <a:srgbClr val="346691"/>
                </a:solidFill>
                <a:latin typeface="Century Gothic" panose="020B0502020202020204" pitchFamily="34" charset="0"/>
              </a:rPr>
              <a:t>Sistema de registro de datos asociados con la actividad pesquera que se instala a bordo de las embarcaciones</a:t>
            </a:r>
          </a:p>
          <a:p>
            <a:endParaRPr lang="es-ES" sz="2000" i="1" dirty="0">
              <a:latin typeface="Century Gothic" panose="020B0502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C9ABB54-631D-4951-B2F2-A7FEC048DF45}"/>
              </a:ext>
            </a:extLst>
          </p:cNvPr>
          <p:cNvSpPr/>
          <p:nvPr/>
        </p:nvSpPr>
        <p:spPr>
          <a:xfrm>
            <a:off x="7418084" y="5345588"/>
            <a:ext cx="3787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dirty="0">
                <a:latin typeface="Century Gothic" panose="020B0502020202020204" pitchFamily="34" charset="0"/>
              </a:rPr>
              <a:t>Dispositivos para </a:t>
            </a:r>
          </a:p>
          <a:p>
            <a:pPr lvl="1" algn="ctr"/>
            <a:r>
              <a:rPr lang="es-ES" dirty="0">
                <a:latin typeface="Century Gothic" panose="020B0502020202020204" pitchFamily="34" charset="0"/>
              </a:rPr>
              <a:t>conectividad opcionales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1FCC73D-31AF-401A-A62F-131D9F308C77}"/>
              </a:ext>
            </a:extLst>
          </p:cNvPr>
          <p:cNvSpPr/>
          <p:nvPr/>
        </p:nvSpPr>
        <p:spPr>
          <a:xfrm>
            <a:off x="851591" y="3410162"/>
            <a:ext cx="3222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s-ES" dirty="0">
                <a:latin typeface="Century Gothic" panose="020B0502020202020204" pitchFamily="34" charset="0"/>
              </a:rPr>
              <a:t>Cámaras para registro </a:t>
            </a:r>
          </a:p>
          <a:p>
            <a:pPr lvl="1" algn="ctr"/>
            <a:r>
              <a:rPr lang="es-ES" dirty="0">
                <a:latin typeface="Century Gothic" panose="020B0502020202020204" pitchFamily="34" charset="0"/>
              </a:rPr>
              <a:t>de imágenes y vídeos</a:t>
            </a:r>
          </a:p>
        </p:txBody>
      </p:sp>
      <p:pic>
        <p:nvPicPr>
          <p:cNvPr id="8196" name="Picture 4" descr="Resultado de imagen para SENSOR ICONO">
            <a:extLst>
              <a:ext uri="{FF2B5EF4-FFF2-40B4-BE49-F238E27FC236}">
                <a16:creationId xmlns:a16="http://schemas.microsoft.com/office/drawing/2014/main" id="{2341680E-0CC1-40B3-A2D9-8C1B682F5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4266" y="2432786"/>
            <a:ext cx="862791" cy="86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E157253-0BB1-4676-B258-2B0E4E849A0F}"/>
              </a:ext>
            </a:extLst>
          </p:cNvPr>
          <p:cNvSpPr/>
          <p:nvPr/>
        </p:nvSpPr>
        <p:spPr>
          <a:xfrm>
            <a:off x="4971398" y="3406453"/>
            <a:ext cx="2385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</a:rPr>
              <a:t>Sensores instalados </a:t>
            </a:r>
          </a:p>
          <a:p>
            <a:pPr algn="ctr"/>
            <a:r>
              <a:rPr lang="es-ES" dirty="0">
                <a:latin typeface="Century Gothic" panose="020B0502020202020204" pitchFamily="34" charset="0"/>
              </a:rPr>
              <a:t>en el aparejo</a:t>
            </a:r>
            <a:endParaRPr lang="es-ES" dirty="0"/>
          </a:p>
        </p:txBody>
      </p:sp>
      <p:pic>
        <p:nvPicPr>
          <p:cNvPr id="8198" name="Picture 6" descr="Resultado de imagen para GPS ICONO">
            <a:extLst>
              <a:ext uri="{FF2B5EF4-FFF2-40B4-BE49-F238E27FC236}">
                <a16:creationId xmlns:a16="http://schemas.microsoft.com/office/drawing/2014/main" id="{0B94C50B-E965-4B6B-B254-8924766C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644" y="2482648"/>
            <a:ext cx="765653" cy="76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6CBECA6-22E8-40EA-B3FD-9E8D61AD6701}"/>
              </a:ext>
            </a:extLst>
          </p:cNvPr>
          <p:cNvSpPr/>
          <p:nvPr/>
        </p:nvSpPr>
        <p:spPr>
          <a:xfrm>
            <a:off x="8601895" y="3365117"/>
            <a:ext cx="1099981" cy="455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GPS</a:t>
            </a:r>
          </a:p>
        </p:txBody>
      </p:sp>
      <p:sp>
        <p:nvSpPr>
          <p:cNvPr id="6" name="AutoShape 8" descr="Resultado de imagen para ALMACENAMIENTO DE DATOS ICONO">
            <a:extLst>
              <a:ext uri="{FF2B5EF4-FFF2-40B4-BE49-F238E27FC236}">
                <a16:creationId xmlns:a16="http://schemas.microsoft.com/office/drawing/2014/main" id="{FBD5D364-1A4E-45F3-80ED-BC67F3DD8B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5235" y="28673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52082F5-6C11-4024-8680-EDC620BF72FE}"/>
              </a:ext>
            </a:extLst>
          </p:cNvPr>
          <p:cNvSpPr/>
          <p:nvPr/>
        </p:nvSpPr>
        <p:spPr>
          <a:xfrm>
            <a:off x="4393770" y="5400949"/>
            <a:ext cx="3042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s-ES" dirty="0">
                <a:latin typeface="Century Gothic" panose="020B0502020202020204" pitchFamily="34" charset="0"/>
              </a:rPr>
              <a:t>Dispositivos </a:t>
            </a:r>
          </a:p>
          <a:p>
            <a:pPr lvl="1" algn="ctr"/>
            <a:r>
              <a:rPr lang="es-ES" dirty="0">
                <a:latin typeface="Century Gothic" panose="020B0502020202020204" pitchFamily="34" charset="0"/>
              </a:rPr>
              <a:t>de almacenamiento</a:t>
            </a:r>
          </a:p>
        </p:txBody>
      </p:sp>
      <p:pic>
        <p:nvPicPr>
          <p:cNvPr id="8206" name="Picture 14" descr="Resultado de imagen para DISCO DURO ICONO">
            <a:extLst>
              <a:ext uri="{FF2B5EF4-FFF2-40B4-BE49-F238E27FC236}">
                <a16:creationId xmlns:a16="http://schemas.microsoft.com/office/drawing/2014/main" id="{8BEC0F3B-AACF-4874-9F5E-5BB433B28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4266" y="4347325"/>
            <a:ext cx="1002264" cy="10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Resultado de imagen para SOFTWARE ICONO">
            <a:extLst>
              <a:ext uri="{FF2B5EF4-FFF2-40B4-BE49-F238E27FC236}">
                <a16:creationId xmlns:a16="http://schemas.microsoft.com/office/drawing/2014/main" id="{1BC5319C-9EFC-4E4F-BFEE-BB67BEE5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9717" y="4347325"/>
            <a:ext cx="885099" cy="85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8C425EC-D7E3-40C7-9896-D6283C2D8A3B}"/>
              </a:ext>
            </a:extLst>
          </p:cNvPr>
          <p:cNvSpPr/>
          <p:nvPr/>
        </p:nvSpPr>
        <p:spPr>
          <a:xfrm>
            <a:off x="804716" y="5400949"/>
            <a:ext cx="3130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s-ES" dirty="0">
                <a:latin typeface="Century Gothic" panose="020B0502020202020204" pitchFamily="34" charset="0"/>
              </a:rPr>
              <a:t>Software de análisis </a:t>
            </a:r>
          </a:p>
          <a:p>
            <a:pPr lvl="1" algn="ctr"/>
            <a:r>
              <a:rPr lang="es-ES" dirty="0">
                <a:latin typeface="Century Gothic" panose="020B0502020202020204" pitchFamily="34" charset="0"/>
              </a:rPr>
              <a:t>de datos encriptados</a:t>
            </a:r>
          </a:p>
        </p:txBody>
      </p:sp>
      <p:pic>
        <p:nvPicPr>
          <p:cNvPr id="8210" name="Picture 18" descr="Resultado de imagen para CONECTIVIDAD ICONO">
            <a:extLst>
              <a:ext uri="{FF2B5EF4-FFF2-40B4-BE49-F238E27FC236}">
                <a16:creationId xmlns:a16="http://schemas.microsoft.com/office/drawing/2014/main" id="{EFA375F9-AA16-4FA8-A3ED-4AC23DA3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715" y="4174123"/>
            <a:ext cx="1002265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esultado de imagen de CAMARA ICONO NARANJA">
            <a:extLst>
              <a:ext uri="{FF2B5EF4-FFF2-40B4-BE49-F238E27FC236}">
                <a16:creationId xmlns:a16="http://schemas.microsoft.com/office/drawing/2014/main" id="{8E857BE3-600A-404D-B93E-E3F36050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791" y="2446535"/>
            <a:ext cx="1009929" cy="10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80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¿QUÉ ES LA MONITORIZACIÓN ELECTRÓNICA? &gt;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INSTALACIÓN EN GRANDES BUQUES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8" name="Imagen 48">
            <a:extLst>
              <a:ext uri="{FF2B5EF4-FFF2-40B4-BE49-F238E27FC236}">
                <a16:creationId xmlns:a16="http://schemas.microsoft.com/office/drawing/2014/main" id="{E9DEACC9-8292-45C8-B55A-400DA85CE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32" y="2124866"/>
            <a:ext cx="8813971" cy="4192364"/>
          </a:xfrm>
          <a:prstGeom prst="rect">
            <a:avLst/>
          </a:prstGeom>
        </p:spPr>
      </p:pic>
      <p:sp>
        <p:nvSpPr>
          <p:cNvPr id="29" name="Rectángulo 49">
            <a:extLst>
              <a:ext uri="{FF2B5EF4-FFF2-40B4-BE49-F238E27FC236}">
                <a16:creationId xmlns:a16="http://schemas.microsoft.com/office/drawing/2014/main" id="{984A8B2E-FAE4-41EB-BBB3-FAD516B8D233}"/>
              </a:ext>
            </a:extLst>
          </p:cNvPr>
          <p:cNvSpPr/>
          <p:nvPr/>
        </p:nvSpPr>
        <p:spPr>
          <a:xfrm>
            <a:off x="4407577" y="6223666"/>
            <a:ext cx="4230434" cy="290491"/>
          </a:xfrm>
          <a:prstGeom prst="rect">
            <a:avLst/>
          </a:prstGeom>
          <a:solidFill>
            <a:srgbClr val="CF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CAMARAS INTERIORES</a:t>
            </a:r>
            <a:endParaRPr lang="es-E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ángulo 50">
            <a:extLst>
              <a:ext uri="{FF2B5EF4-FFF2-40B4-BE49-F238E27FC236}">
                <a16:creationId xmlns:a16="http://schemas.microsoft.com/office/drawing/2014/main" id="{15CE9F64-4E39-4C7C-92CC-A920E754DFEA}"/>
              </a:ext>
            </a:extLst>
          </p:cNvPr>
          <p:cNvSpPr/>
          <p:nvPr/>
        </p:nvSpPr>
        <p:spPr>
          <a:xfrm>
            <a:off x="8901344" y="6223666"/>
            <a:ext cx="1888745" cy="290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SENSORES DE APAREJOS</a:t>
            </a:r>
          </a:p>
        </p:txBody>
      </p:sp>
      <p:sp>
        <p:nvSpPr>
          <p:cNvPr id="31" name="Rectángulo 51">
            <a:extLst>
              <a:ext uri="{FF2B5EF4-FFF2-40B4-BE49-F238E27FC236}">
                <a16:creationId xmlns:a16="http://schemas.microsoft.com/office/drawing/2014/main" id="{3EDDCA30-A0AB-451D-91C5-71C682C63BE6}"/>
              </a:ext>
            </a:extLst>
          </p:cNvPr>
          <p:cNvSpPr/>
          <p:nvPr/>
        </p:nvSpPr>
        <p:spPr>
          <a:xfrm>
            <a:off x="7134168" y="1893315"/>
            <a:ext cx="3965835" cy="409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COMUNICACIÓN SATÉLITE</a:t>
            </a:r>
          </a:p>
        </p:txBody>
      </p:sp>
      <p:sp>
        <p:nvSpPr>
          <p:cNvPr id="32" name="Rectángulo 52">
            <a:extLst>
              <a:ext uri="{FF2B5EF4-FFF2-40B4-BE49-F238E27FC236}">
                <a16:creationId xmlns:a16="http://schemas.microsoft.com/office/drawing/2014/main" id="{9FFA639B-E9CA-4B1F-8FDF-4EB9A556936C}"/>
              </a:ext>
            </a:extLst>
          </p:cNvPr>
          <p:cNvSpPr/>
          <p:nvPr/>
        </p:nvSpPr>
        <p:spPr>
          <a:xfrm>
            <a:off x="10637073" y="4028776"/>
            <a:ext cx="1070210" cy="302507"/>
          </a:xfrm>
          <a:prstGeom prst="rect">
            <a:avLst/>
          </a:prstGeom>
          <a:solidFill>
            <a:srgbClr val="CF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CÁMARAS</a:t>
            </a:r>
          </a:p>
          <a:p>
            <a:pPr algn="ctr"/>
            <a:r>
              <a:rPr lang="es-ES_tradnl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EXTERIORES</a:t>
            </a:r>
            <a:endParaRPr lang="es-E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3" name="Conector recto 53">
            <a:extLst>
              <a:ext uri="{FF2B5EF4-FFF2-40B4-BE49-F238E27FC236}">
                <a16:creationId xmlns:a16="http://schemas.microsoft.com/office/drawing/2014/main" id="{A0DE0D69-AA4F-43FE-8997-FD1FB4D4BF56}"/>
              </a:ext>
            </a:extLst>
          </p:cNvPr>
          <p:cNvCxnSpPr>
            <a:cxnSpLocks/>
          </p:cNvCxnSpPr>
          <p:nvPr/>
        </p:nvCxnSpPr>
        <p:spPr>
          <a:xfrm>
            <a:off x="10637073" y="3396535"/>
            <a:ext cx="227790" cy="0"/>
          </a:xfrm>
          <a:prstGeom prst="line">
            <a:avLst/>
          </a:prstGeom>
          <a:ln>
            <a:solidFill>
              <a:srgbClr val="019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54">
            <a:extLst>
              <a:ext uri="{FF2B5EF4-FFF2-40B4-BE49-F238E27FC236}">
                <a16:creationId xmlns:a16="http://schemas.microsoft.com/office/drawing/2014/main" id="{A2A6A7EA-667B-4F65-B7E2-E0B0FB30247C}"/>
              </a:ext>
            </a:extLst>
          </p:cNvPr>
          <p:cNvCxnSpPr>
            <a:cxnSpLocks/>
          </p:cNvCxnSpPr>
          <p:nvPr/>
        </p:nvCxnSpPr>
        <p:spPr>
          <a:xfrm flipH="1">
            <a:off x="10863634" y="3396536"/>
            <a:ext cx="615" cy="528375"/>
          </a:xfrm>
          <a:prstGeom prst="line">
            <a:avLst/>
          </a:prstGeom>
          <a:ln>
            <a:solidFill>
              <a:srgbClr val="019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55">
            <a:extLst>
              <a:ext uri="{FF2B5EF4-FFF2-40B4-BE49-F238E27FC236}">
                <a16:creationId xmlns:a16="http://schemas.microsoft.com/office/drawing/2014/main" id="{F583709D-5B2D-4A59-93F5-85E24B1F42AC}"/>
              </a:ext>
            </a:extLst>
          </p:cNvPr>
          <p:cNvCxnSpPr>
            <a:cxnSpLocks/>
          </p:cNvCxnSpPr>
          <p:nvPr/>
        </p:nvCxnSpPr>
        <p:spPr>
          <a:xfrm>
            <a:off x="10863633" y="4435149"/>
            <a:ext cx="0" cy="579121"/>
          </a:xfrm>
          <a:prstGeom prst="line">
            <a:avLst/>
          </a:prstGeom>
          <a:ln>
            <a:solidFill>
              <a:srgbClr val="019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56">
            <a:extLst>
              <a:ext uri="{FF2B5EF4-FFF2-40B4-BE49-F238E27FC236}">
                <a16:creationId xmlns:a16="http://schemas.microsoft.com/office/drawing/2014/main" id="{FA2DC5E9-226C-4023-9885-6F6640682526}"/>
              </a:ext>
            </a:extLst>
          </p:cNvPr>
          <p:cNvCxnSpPr>
            <a:cxnSpLocks/>
          </p:cNvCxnSpPr>
          <p:nvPr/>
        </p:nvCxnSpPr>
        <p:spPr>
          <a:xfrm>
            <a:off x="10637073" y="5014269"/>
            <a:ext cx="227790" cy="0"/>
          </a:xfrm>
          <a:prstGeom prst="line">
            <a:avLst/>
          </a:prstGeom>
          <a:ln>
            <a:solidFill>
              <a:srgbClr val="019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57">
            <a:extLst>
              <a:ext uri="{FF2B5EF4-FFF2-40B4-BE49-F238E27FC236}">
                <a16:creationId xmlns:a16="http://schemas.microsoft.com/office/drawing/2014/main" id="{F80618C0-08FD-40D5-B5D3-CDB1BA44D099}"/>
              </a:ext>
            </a:extLst>
          </p:cNvPr>
          <p:cNvSpPr/>
          <p:nvPr/>
        </p:nvSpPr>
        <p:spPr>
          <a:xfrm>
            <a:off x="5743822" y="4181782"/>
            <a:ext cx="260291" cy="255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58">
            <a:extLst>
              <a:ext uri="{FF2B5EF4-FFF2-40B4-BE49-F238E27FC236}">
                <a16:creationId xmlns:a16="http://schemas.microsoft.com/office/drawing/2014/main" id="{510ADF6D-2CC4-432D-B764-3E3135E53E16}"/>
              </a:ext>
            </a:extLst>
          </p:cNvPr>
          <p:cNvSpPr/>
          <p:nvPr/>
        </p:nvSpPr>
        <p:spPr>
          <a:xfrm>
            <a:off x="4712844" y="5646330"/>
            <a:ext cx="318146" cy="2929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9F1F811F-CF57-45DD-BA63-A395BA89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789" y="5687929"/>
            <a:ext cx="234256" cy="1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lipse 60">
            <a:extLst>
              <a:ext uri="{FF2B5EF4-FFF2-40B4-BE49-F238E27FC236}">
                <a16:creationId xmlns:a16="http://schemas.microsoft.com/office/drawing/2014/main" id="{BAE9C8C7-BEE4-421A-B7DB-35E1ACA36957}"/>
              </a:ext>
            </a:extLst>
          </p:cNvPr>
          <p:cNvSpPr/>
          <p:nvPr/>
        </p:nvSpPr>
        <p:spPr>
          <a:xfrm>
            <a:off x="10166726" y="4619786"/>
            <a:ext cx="281792" cy="302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6721011C-0456-408C-9333-3CE5B856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4260" y="4670307"/>
            <a:ext cx="234256" cy="1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Elipse 62">
            <a:extLst>
              <a:ext uri="{FF2B5EF4-FFF2-40B4-BE49-F238E27FC236}">
                <a16:creationId xmlns:a16="http://schemas.microsoft.com/office/drawing/2014/main" id="{A73FC3E1-434B-4C4E-95D9-3DEB86C97D5C}"/>
              </a:ext>
            </a:extLst>
          </p:cNvPr>
          <p:cNvSpPr/>
          <p:nvPr/>
        </p:nvSpPr>
        <p:spPr>
          <a:xfrm>
            <a:off x="10214260" y="4137359"/>
            <a:ext cx="281792" cy="302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6BDBEB44-85AB-46E0-9129-38DABFBCE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8028" y="4213638"/>
            <a:ext cx="234256" cy="1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ipse 64">
            <a:extLst>
              <a:ext uri="{FF2B5EF4-FFF2-40B4-BE49-F238E27FC236}">
                <a16:creationId xmlns:a16="http://schemas.microsoft.com/office/drawing/2014/main" id="{806E6332-C1CB-4B71-AB05-C90785011EF1}"/>
              </a:ext>
            </a:extLst>
          </p:cNvPr>
          <p:cNvSpPr/>
          <p:nvPr/>
        </p:nvSpPr>
        <p:spPr>
          <a:xfrm>
            <a:off x="10185932" y="3627154"/>
            <a:ext cx="281792" cy="302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375CF30B-4F09-47E7-8A58-C7846355A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7472">
            <a:off x="10190494" y="3685347"/>
            <a:ext cx="234256" cy="1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lipse 66">
            <a:extLst>
              <a:ext uri="{FF2B5EF4-FFF2-40B4-BE49-F238E27FC236}">
                <a16:creationId xmlns:a16="http://schemas.microsoft.com/office/drawing/2014/main" id="{94F036EE-6140-49D4-B65B-41D06A9B2203}"/>
              </a:ext>
            </a:extLst>
          </p:cNvPr>
          <p:cNvSpPr/>
          <p:nvPr/>
        </p:nvSpPr>
        <p:spPr>
          <a:xfrm>
            <a:off x="10207532" y="3156532"/>
            <a:ext cx="238591" cy="232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D1FDC3C8-2EF6-4595-A245-1A5760B5C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207532" y="3169394"/>
            <a:ext cx="238590" cy="1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lipse 68">
            <a:extLst>
              <a:ext uri="{FF2B5EF4-FFF2-40B4-BE49-F238E27FC236}">
                <a16:creationId xmlns:a16="http://schemas.microsoft.com/office/drawing/2014/main" id="{8F7CFD3D-9244-4C35-9ED3-C43624FC0885}"/>
              </a:ext>
            </a:extLst>
          </p:cNvPr>
          <p:cNvSpPr/>
          <p:nvPr/>
        </p:nvSpPr>
        <p:spPr>
          <a:xfrm>
            <a:off x="6213037" y="5634529"/>
            <a:ext cx="318146" cy="2929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9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E34D4BF3-F43B-45AA-BCE9-5A125F00D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45792" y="5686207"/>
            <a:ext cx="238590" cy="1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lipse 70">
            <a:extLst>
              <a:ext uri="{FF2B5EF4-FFF2-40B4-BE49-F238E27FC236}">
                <a16:creationId xmlns:a16="http://schemas.microsoft.com/office/drawing/2014/main" id="{AF8D8F46-65E3-4F91-81CF-665D9B99FFCA}"/>
              </a:ext>
            </a:extLst>
          </p:cNvPr>
          <p:cNvSpPr/>
          <p:nvPr/>
        </p:nvSpPr>
        <p:spPr>
          <a:xfrm>
            <a:off x="7860713" y="5604481"/>
            <a:ext cx="238590" cy="2929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90F60B4B-6CF2-4DDE-867A-2F26260C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860713" y="5656159"/>
            <a:ext cx="238590" cy="1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Elipse 72">
            <a:extLst>
              <a:ext uri="{FF2B5EF4-FFF2-40B4-BE49-F238E27FC236}">
                <a16:creationId xmlns:a16="http://schemas.microsoft.com/office/drawing/2014/main" id="{804A51B1-1BF9-4ADE-B9D9-A62BD14D1882}"/>
              </a:ext>
            </a:extLst>
          </p:cNvPr>
          <p:cNvSpPr/>
          <p:nvPr/>
        </p:nvSpPr>
        <p:spPr>
          <a:xfrm>
            <a:off x="6793227" y="4472876"/>
            <a:ext cx="550037" cy="537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3" name="Picture 6" descr="Resultado de imagen de ordenador apple">
            <a:extLst>
              <a:ext uri="{FF2B5EF4-FFF2-40B4-BE49-F238E27FC236}">
                <a16:creationId xmlns:a16="http://schemas.microsoft.com/office/drawing/2014/main" id="{31FA57BE-45B8-4402-9C5C-582EDE847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7202" y="4557377"/>
            <a:ext cx="442086" cy="3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Imagen 74">
            <a:extLst>
              <a:ext uri="{FF2B5EF4-FFF2-40B4-BE49-F238E27FC236}">
                <a16:creationId xmlns:a16="http://schemas.microsoft.com/office/drawing/2014/main" id="{47C05DDA-7384-43C0-ADA8-6606978AF7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972" y="4583662"/>
            <a:ext cx="442085" cy="234247"/>
          </a:xfrm>
          <a:prstGeom prst="rect">
            <a:avLst/>
          </a:prstGeom>
        </p:spPr>
      </p:pic>
      <p:pic>
        <p:nvPicPr>
          <p:cNvPr id="55" name="Picture 5" descr="C:\Users\aborras\Documents\Nueva foto ojo electrónico.png">
            <a:extLst>
              <a:ext uri="{FF2B5EF4-FFF2-40B4-BE49-F238E27FC236}">
                <a16:creationId xmlns:a16="http://schemas.microsoft.com/office/drawing/2014/main" id="{85277610-13B9-40BA-B302-DE9E866F5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16739" y="4201861"/>
            <a:ext cx="238590" cy="1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Elipse 76">
            <a:extLst>
              <a:ext uri="{FF2B5EF4-FFF2-40B4-BE49-F238E27FC236}">
                <a16:creationId xmlns:a16="http://schemas.microsoft.com/office/drawing/2014/main" id="{FF5F6F04-0378-454A-9C8E-83D9E63717EA}"/>
              </a:ext>
            </a:extLst>
          </p:cNvPr>
          <p:cNvSpPr/>
          <p:nvPr/>
        </p:nvSpPr>
        <p:spPr>
          <a:xfrm>
            <a:off x="9267430" y="5350435"/>
            <a:ext cx="315026" cy="279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7" name="Picture 2" descr="https://media.rs-online.com/t_large/F7033739-01.jpg">
            <a:extLst>
              <a:ext uri="{FF2B5EF4-FFF2-40B4-BE49-F238E27FC236}">
                <a16:creationId xmlns:a16="http://schemas.microsoft.com/office/drawing/2014/main" id="{F6F0B45D-9DCF-40BE-8E7E-CE0E20F6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687" y="5423865"/>
            <a:ext cx="225961" cy="14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Elipse 78">
            <a:extLst>
              <a:ext uri="{FF2B5EF4-FFF2-40B4-BE49-F238E27FC236}">
                <a16:creationId xmlns:a16="http://schemas.microsoft.com/office/drawing/2014/main" id="{4A93E96A-7455-416C-8429-C8C963F5D197}"/>
              </a:ext>
            </a:extLst>
          </p:cNvPr>
          <p:cNvSpPr/>
          <p:nvPr/>
        </p:nvSpPr>
        <p:spPr>
          <a:xfrm>
            <a:off x="8918122" y="2534421"/>
            <a:ext cx="302507" cy="302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9" name="Picture 2" descr="Resultado de imagen de satellite modem icon">
            <a:extLst>
              <a:ext uri="{FF2B5EF4-FFF2-40B4-BE49-F238E27FC236}">
                <a16:creationId xmlns:a16="http://schemas.microsoft.com/office/drawing/2014/main" id="{90E8E72B-B1D2-4AB9-B970-4B4467284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8122" y="2552087"/>
            <a:ext cx="302507" cy="30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lipse 80">
            <a:extLst>
              <a:ext uri="{FF2B5EF4-FFF2-40B4-BE49-F238E27FC236}">
                <a16:creationId xmlns:a16="http://schemas.microsoft.com/office/drawing/2014/main" id="{BC651DAE-25C1-4D1C-828B-CCA0388B7A33}"/>
              </a:ext>
            </a:extLst>
          </p:cNvPr>
          <p:cNvSpPr/>
          <p:nvPr/>
        </p:nvSpPr>
        <p:spPr>
          <a:xfrm>
            <a:off x="9367752" y="2691445"/>
            <a:ext cx="315026" cy="296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" name="Picture 4" descr="Resultado de imagen de gps antenna icon">
            <a:extLst>
              <a:ext uri="{FF2B5EF4-FFF2-40B4-BE49-F238E27FC236}">
                <a16:creationId xmlns:a16="http://schemas.microsoft.com/office/drawing/2014/main" id="{859F8DBD-0B3E-4D43-8459-0C7F35D46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3840" y="2702234"/>
            <a:ext cx="250801" cy="25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Resultado de imagen de satellite communications icon">
            <a:extLst>
              <a:ext uri="{FF2B5EF4-FFF2-40B4-BE49-F238E27FC236}">
                <a16:creationId xmlns:a16="http://schemas.microsoft.com/office/drawing/2014/main" id="{4D988475-03AA-4673-ACD1-7684AE6D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2269" y="1796422"/>
            <a:ext cx="656888" cy="6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Resultado de imagen de satellite gps icono">
            <a:extLst>
              <a:ext uri="{FF2B5EF4-FFF2-40B4-BE49-F238E27FC236}">
                <a16:creationId xmlns:a16="http://schemas.microsoft.com/office/drawing/2014/main" id="{B171D75F-7E37-473C-94BC-C7739E89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0911" y="1663848"/>
            <a:ext cx="979092" cy="97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n 84" descr="Imagen que contiene agua, barco, exterior, cielo&#10;&#10;Descripción generada con confianza muy alta">
            <a:extLst>
              <a:ext uri="{FF2B5EF4-FFF2-40B4-BE49-F238E27FC236}">
                <a16:creationId xmlns:a16="http://schemas.microsoft.com/office/drawing/2014/main" id="{1FD9D89E-642D-42B1-A1A1-0090C295597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5843">
            <a:off x="3759110" y="1657870"/>
            <a:ext cx="2364485" cy="177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Imagen 85" descr="Imagen que contiene agua, barco, exterior, siguiente&#10;&#10;Descripción generada con confianza muy alta">
            <a:extLst>
              <a:ext uri="{FF2B5EF4-FFF2-40B4-BE49-F238E27FC236}">
                <a16:creationId xmlns:a16="http://schemas.microsoft.com/office/drawing/2014/main" id="{7F10DEEA-975D-4734-B530-75FE5A2F46B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027" y="2855298"/>
            <a:ext cx="1984291" cy="148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6082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adroTexto 148">
            <a:extLst>
              <a:ext uri="{FF2B5EF4-FFF2-40B4-BE49-F238E27FC236}">
                <a16:creationId xmlns:a16="http://schemas.microsoft.com/office/drawing/2014/main" id="{1D1FFE52-3F2F-4BDC-915B-10B37CC84D37}"/>
              </a:ext>
            </a:extLst>
          </p:cNvPr>
          <p:cNvSpPr txBox="1"/>
          <p:nvPr/>
        </p:nvSpPr>
        <p:spPr>
          <a:xfrm>
            <a:off x="1904150" y="264833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DISEÑO Y GESTIÓN DE 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PROGRAMAS DE 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MONITOREO ELECTRÓNICO</a:t>
            </a:r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8B7EAB60-756A-4AE3-8736-C266B99E2BB8}"/>
              </a:ext>
            </a:extLst>
          </p:cNvPr>
          <p:cNvSpPr txBox="1"/>
          <p:nvPr/>
        </p:nvSpPr>
        <p:spPr>
          <a:xfrm>
            <a:off x="761150" y="3282818"/>
            <a:ext cx="9332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VICTORIA, CANADÁ</a:t>
            </a: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64E751E7-6118-4E18-91C5-069651588B89}"/>
              </a:ext>
            </a:extLst>
          </p:cNvPr>
          <p:cNvSpPr txBox="1"/>
          <p:nvPr/>
        </p:nvSpPr>
        <p:spPr>
          <a:xfrm>
            <a:off x="7790600" y="3161693"/>
            <a:ext cx="7312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VIGO, ESPAÑA</a:t>
            </a:r>
          </a:p>
        </p:txBody>
      </p:sp>
      <p:sp>
        <p:nvSpPr>
          <p:cNvPr id="152" name="CuadroTexto 151">
            <a:extLst>
              <a:ext uri="{FF2B5EF4-FFF2-40B4-BE49-F238E27FC236}">
                <a16:creationId xmlns:a16="http://schemas.microsoft.com/office/drawing/2014/main" id="{87D03B56-C1B3-4AE4-916A-496332A62802}"/>
              </a:ext>
            </a:extLst>
          </p:cNvPr>
          <p:cNvSpPr txBox="1"/>
          <p:nvPr/>
        </p:nvSpPr>
        <p:spPr>
          <a:xfrm>
            <a:off x="3666275" y="539736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ANÁLISIS DE DATOS 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Y ELABORACIÓN DE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INFORMES</a:t>
            </a:r>
          </a:p>
        </p:txBody>
      </p:sp>
      <p:sp>
        <p:nvSpPr>
          <p:cNvPr id="153" name="CuadroTexto 152">
            <a:extLst>
              <a:ext uri="{FF2B5EF4-FFF2-40B4-BE49-F238E27FC236}">
                <a16:creationId xmlns:a16="http://schemas.microsoft.com/office/drawing/2014/main" id="{D8AA6A36-B3A5-494C-9D3D-2C74D694411F}"/>
              </a:ext>
            </a:extLst>
          </p:cNvPr>
          <p:cNvSpPr txBox="1"/>
          <p:nvPr/>
        </p:nvSpPr>
        <p:spPr>
          <a:xfrm>
            <a:off x="2507039" y="6407018"/>
            <a:ext cx="11512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40  AÑOS DE EXPERIENCIA</a:t>
            </a:r>
          </a:p>
        </p:txBody>
      </p: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376E2451-E08A-499B-94E7-AE6B8F88A477}"/>
              </a:ext>
            </a:extLst>
          </p:cNvPr>
          <p:cNvSpPr txBox="1"/>
          <p:nvPr/>
        </p:nvSpPr>
        <p:spPr>
          <a:xfrm>
            <a:off x="668139" y="5872836"/>
            <a:ext cx="14734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GRAN PRESENCIA INTERNACIONAL</a:t>
            </a:r>
          </a:p>
        </p:txBody>
      </p:sp>
      <p:sp>
        <p:nvSpPr>
          <p:cNvPr id="155" name="CuadroTexto 154">
            <a:extLst>
              <a:ext uri="{FF2B5EF4-FFF2-40B4-BE49-F238E27FC236}">
                <a16:creationId xmlns:a16="http://schemas.microsoft.com/office/drawing/2014/main" id="{D2BAB17A-5969-4F16-A155-505198CCF397}"/>
              </a:ext>
            </a:extLst>
          </p:cNvPr>
          <p:cNvSpPr txBox="1"/>
          <p:nvPr/>
        </p:nvSpPr>
        <p:spPr>
          <a:xfrm>
            <a:off x="9557982" y="2556001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DISEÑO DE HARDWARE 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Y SOFTWARE</a:t>
            </a: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368E9EE7-2916-4135-A7EA-A627BB0EE843}"/>
              </a:ext>
            </a:extLst>
          </p:cNvPr>
          <p:cNvSpPr txBox="1"/>
          <p:nvPr/>
        </p:nvSpPr>
        <p:spPr>
          <a:xfrm>
            <a:off x="10818169" y="5780503"/>
            <a:ext cx="10358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JOVEN EQUIPO DE  I+D</a:t>
            </a:r>
          </a:p>
        </p:txBody>
      </p:sp>
      <p:sp>
        <p:nvSpPr>
          <p:cNvPr id="157" name="CuadroTexto 156">
            <a:extLst>
              <a:ext uri="{FF2B5EF4-FFF2-40B4-BE49-F238E27FC236}">
                <a16:creationId xmlns:a16="http://schemas.microsoft.com/office/drawing/2014/main" id="{1EC812B5-937A-49B9-AC9E-EAE29E36B143}"/>
              </a:ext>
            </a:extLst>
          </p:cNvPr>
          <p:cNvSpPr txBox="1"/>
          <p:nvPr/>
        </p:nvSpPr>
        <p:spPr>
          <a:xfrm>
            <a:off x="8605504" y="6268518"/>
            <a:ext cx="11705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FABRICACIÓN INTEGRADA</a:t>
            </a:r>
          </a:p>
        </p:txBody>
      </p:sp>
      <p:sp>
        <p:nvSpPr>
          <p:cNvPr id="158" name="CuadroTexto 157">
            <a:extLst>
              <a:ext uri="{FF2B5EF4-FFF2-40B4-BE49-F238E27FC236}">
                <a16:creationId xmlns:a16="http://schemas.microsoft.com/office/drawing/2014/main" id="{88879DE4-8F7A-4D8F-9126-FC1ADC23700B}"/>
              </a:ext>
            </a:extLst>
          </p:cNvPr>
          <p:cNvSpPr txBox="1"/>
          <p:nvPr/>
        </p:nvSpPr>
        <p:spPr>
          <a:xfrm>
            <a:off x="1680946" y="2527209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DISEÑO Y GESTIÓN DE 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PROGRAMAS DE 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MONITOREO ELECTRÓNICO</a:t>
            </a:r>
          </a:p>
        </p:txBody>
      </p:sp>
      <p:sp>
        <p:nvSpPr>
          <p:cNvPr id="159" name="CuadroTexto 158">
            <a:extLst>
              <a:ext uri="{FF2B5EF4-FFF2-40B4-BE49-F238E27FC236}">
                <a16:creationId xmlns:a16="http://schemas.microsoft.com/office/drawing/2014/main" id="{91041A43-0CDF-468B-BC9F-C1E0985E45DF}"/>
              </a:ext>
            </a:extLst>
          </p:cNvPr>
          <p:cNvSpPr txBox="1"/>
          <p:nvPr/>
        </p:nvSpPr>
        <p:spPr>
          <a:xfrm>
            <a:off x="537946" y="3161693"/>
            <a:ext cx="9332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VICTORIA, CANADÁ</a:t>
            </a:r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867F253D-6A34-44C8-8C1C-3D46EFDDD5B2}"/>
              </a:ext>
            </a:extLst>
          </p:cNvPr>
          <p:cNvSpPr txBox="1"/>
          <p:nvPr/>
        </p:nvSpPr>
        <p:spPr>
          <a:xfrm>
            <a:off x="3528260" y="548910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ANÁLISIS DE DATOS 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Y ELABORACIÓN DE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INFORMES</a:t>
            </a: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BC87E244-51C9-4A53-96B1-D5D092CC9467}"/>
              </a:ext>
            </a:extLst>
          </p:cNvPr>
          <p:cNvSpPr txBox="1"/>
          <p:nvPr/>
        </p:nvSpPr>
        <p:spPr>
          <a:xfrm>
            <a:off x="2376983" y="6352083"/>
            <a:ext cx="11512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40  AÑOS DE EXPERIENCIA</a:t>
            </a:r>
          </a:p>
        </p:txBody>
      </p:sp>
      <p:sp>
        <p:nvSpPr>
          <p:cNvPr id="162" name="CuadroTexto 161">
            <a:extLst>
              <a:ext uri="{FF2B5EF4-FFF2-40B4-BE49-F238E27FC236}">
                <a16:creationId xmlns:a16="http://schemas.microsoft.com/office/drawing/2014/main" id="{F98E2C2C-E367-47F8-8B3D-2EF9BD20A96C}"/>
              </a:ext>
            </a:extLst>
          </p:cNvPr>
          <p:cNvSpPr txBox="1"/>
          <p:nvPr/>
        </p:nvSpPr>
        <p:spPr>
          <a:xfrm>
            <a:off x="444935" y="5751711"/>
            <a:ext cx="14734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GRAN PRESENCIA INTERNACIONAL</a:t>
            </a: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375BF461-650C-4223-AE0B-D27A5AE450A8}"/>
              </a:ext>
            </a:extLst>
          </p:cNvPr>
          <p:cNvSpPr txBox="1"/>
          <p:nvPr/>
        </p:nvSpPr>
        <p:spPr>
          <a:xfrm>
            <a:off x="7790600" y="3068853"/>
            <a:ext cx="7312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VIGO, ESPAÑA</a:t>
            </a:r>
          </a:p>
        </p:txBody>
      </p:sp>
      <p:sp>
        <p:nvSpPr>
          <p:cNvPr id="164" name="CuadroTexto 163">
            <a:extLst>
              <a:ext uri="{FF2B5EF4-FFF2-40B4-BE49-F238E27FC236}">
                <a16:creationId xmlns:a16="http://schemas.microsoft.com/office/drawing/2014/main" id="{4175A14F-6A1F-4D42-ABAB-165FA532756E}"/>
              </a:ext>
            </a:extLst>
          </p:cNvPr>
          <p:cNvSpPr txBox="1"/>
          <p:nvPr/>
        </p:nvSpPr>
        <p:spPr>
          <a:xfrm>
            <a:off x="9616155" y="2428659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DISEÑO DE HARDWARE </a:t>
            </a:r>
          </a:p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Y SOFTWARE</a:t>
            </a: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11517C6A-BC73-4C1A-B645-DAD0812EED6C}"/>
              </a:ext>
            </a:extLst>
          </p:cNvPr>
          <p:cNvSpPr txBox="1"/>
          <p:nvPr/>
        </p:nvSpPr>
        <p:spPr>
          <a:xfrm>
            <a:off x="10818169" y="5769212"/>
            <a:ext cx="10358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JOVEN EQUIPO DE  I+D</a:t>
            </a: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E15361EF-3BE6-44DD-8F7C-59B469BAC58E}"/>
              </a:ext>
            </a:extLst>
          </p:cNvPr>
          <p:cNvSpPr txBox="1"/>
          <p:nvPr/>
        </p:nvSpPr>
        <p:spPr>
          <a:xfrm>
            <a:off x="8601258" y="6286504"/>
            <a:ext cx="11705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Century Gothic" panose="020B0502020202020204" pitchFamily="34" charset="0"/>
              </a:rPr>
              <a:t>FABRICACIÓN INTEGRADA</a:t>
            </a:r>
          </a:p>
        </p:txBody>
      </p:sp>
      <p:pic>
        <p:nvPicPr>
          <p:cNvPr id="167" name="Picture 2" descr="Imagen relacionada">
            <a:extLst>
              <a:ext uri="{FF2B5EF4-FFF2-40B4-BE49-F238E27FC236}">
                <a16:creationId xmlns:a16="http://schemas.microsoft.com/office/drawing/2014/main" id="{670E2053-7EC1-456C-9BB8-ACC11F72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887" y="1603157"/>
            <a:ext cx="9150281" cy="4540250"/>
          </a:xfrm>
          <a:prstGeom prst="rect">
            <a:avLst/>
          </a:prstGeom>
          <a:solidFill>
            <a:srgbClr val="85D6ED"/>
          </a:solidFill>
          <a:ln>
            <a:noFill/>
          </a:ln>
        </p:spPr>
      </p:pic>
      <p:sp>
        <p:nvSpPr>
          <p:cNvPr id="168" name="Rectángulo: esquinas redondeadas 167">
            <a:extLst>
              <a:ext uri="{FF2B5EF4-FFF2-40B4-BE49-F238E27FC236}">
                <a16:creationId xmlns:a16="http://schemas.microsoft.com/office/drawing/2014/main" id="{E5D70008-A320-404D-88D2-0BD29DE6D6D6}"/>
              </a:ext>
            </a:extLst>
          </p:cNvPr>
          <p:cNvSpPr/>
          <p:nvPr/>
        </p:nvSpPr>
        <p:spPr>
          <a:xfrm>
            <a:off x="4745161" y="1879215"/>
            <a:ext cx="1240634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69" name="Rectángulo: esquinas redondeadas 168">
            <a:extLst>
              <a:ext uri="{FF2B5EF4-FFF2-40B4-BE49-F238E27FC236}">
                <a16:creationId xmlns:a16="http://schemas.microsoft.com/office/drawing/2014/main" id="{73E5306F-2680-48B9-9653-E15E7E8D68ED}"/>
              </a:ext>
            </a:extLst>
          </p:cNvPr>
          <p:cNvSpPr/>
          <p:nvPr/>
        </p:nvSpPr>
        <p:spPr>
          <a:xfrm>
            <a:off x="8732289" y="5565306"/>
            <a:ext cx="1655997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70" name="Rectángulo: esquinas redondeadas 169">
            <a:extLst>
              <a:ext uri="{FF2B5EF4-FFF2-40B4-BE49-F238E27FC236}">
                <a16:creationId xmlns:a16="http://schemas.microsoft.com/office/drawing/2014/main" id="{D196B6F2-8AAD-4AAE-8D70-FBE462401DEB}"/>
              </a:ext>
            </a:extLst>
          </p:cNvPr>
          <p:cNvSpPr/>
          <p:nvPr/>
        </p:nvSpPr>
        <p:spPr>
          <a:xfrm>
            <a:off x="2001121" y="2655212"/>
            <a:ext cx="898138" cy="364177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71" name="CuadroTexto 170">
            <a:extLst>
              <a:ext uri="{FF2B5EF4-FFF2-40B4-BE49-F238E27FC236}">
                <a16:creationId xmlns:a16="http://schemas.microsoft.com/office/drawing/2014/main" id="{81C0512D-F784-47F9-96E8-3A8089A4EE66}"/>
              </a:ext>
            </a:extLst>
          </p:cNvPr>
          <p:cNvSpPr txBox="1"/>
          <p:nvPr/>
        </p:nvSpPr>
        <p:spPr>
          <a:xfrm>
            <a:off x="2347145" y="2713017"/>
            <a:ext cx="11304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EE.UU</a:t>
            </a:r>
          </a:p>
        </p:txBody>
      </p:sp>
      <p:sp>
        <p:nvSpPr>
          <p:cNvPr id="172" name="CuadroTexto 171">
            <a:extLst>
              <a:ext uri="{FF2B5EF4-FFF2-40B4-BE49-F238E27FC236}">
                <a16:creationId xmlns:a16="http://schemas.microsoft.com/office/drawing/2014/main" id="{24C424F3-5063-4E49-8BE2-31399296A81E}"/>
              </a:ext>
            </a:extLst>
          </p:cNvPr>
          <p:cNvSpPr txBox="1"/>
          <p:nvPr/>
        </p:nvSpPr>
        <p:spPr>
          <a:xfrm>
            <a:off x="5128663" y="1937864"/>
            <a:ext cx="15151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INGLATERRA</a:t>
            </a:r>
          </a:p>
        </p:txBody>
      </p:sp>
      <p:sp>
        <p:nvSpPr>
          <p:cNvPr id="173" name="CuadroTexto 172">
            <a:extLst>
              <a:ext uri="{FF2B5EF4-FFF2-40B4-BE49-F238E27FC236}">
                <a16:creationId xmlns:a16="http://schemas.microsoft.com/office/drawing/2014/main" id="{4D86F8CC-7EF4-4BA7-A470-FF8121C4AABC}"/>
              </a:ext>
            </a:extLst>
          </p:cNvPr>
          <p:cNvSpPr txBox="1"/>
          <p:nvPr/>
        </p:nvSpPr>
        <p:spPr>
          <a:xfrm>
            <a:off x="9303260" y="5631978"/>
            <a:ext cx="1103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NUEVA ZELANDA</a:t>
            </a:r>
          </a:p>
        </p:txBody>
      </p:sp>
      <p:sp>
        <p:nvSpPr>
          <p:cNvPr id="174" name="Rectángulo: esquinas redondeadas 173">
            <a:extLst>
              <a:ext uri="{FF2B5EF4-FFF2-40B4-BE49-F238E27FC236}">
                <a16:creationId xmlns:a16="http://schemas.microsoft.com/office/drawing/2014/main" id="{BB50664B-45C3-423D-8FBB-980B6D79B1CA}"/>
              </a:ext>
            </a:extLst>
          </p:cNvPr>
          <p:cNvSpPr/>
          <p:nvPr/>
        </p:nvSpPr>
        <p:spPr>
          <a:xfrm>
            <a:off x="8782541" y="4695364"/>
            <a:ext cx="1271016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75" name="CuadroTexto 174">
            <a:extLst>
              <a:ext uri="{FF2B5EF4-FFF2-40B4-BE49-F238E27FC236}">
                <a16:creationId xmlns:a16="http://schemas.microsoft.com/office/drawing/2014/main" id="{E97C8D90-08FC-4F86-AD09-9695A49ADEF1}"/>
              </a:ext>
            </a:extLst>
          </p:cNvPr>
          <p:cNvSpPr txBox="1"/>
          <p:nvPr/>
        </p:nvSpPr>
        <p:spPr>
          <a:xfrm>
            <a:off x="9273585" y="4754332"/>
            <a:ext cx="771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rgbClr val="2555BB"/>
                </a:solidFill>
                <a:latin typeface="Century Gothic" panose="020B0502020202020204" pitchFamily="34" charset="0"/>
              </a:rPr>
              <a:t>AUSTRALIA</a:t>
            </a:r>
          </a:p>
        </p:txBody>
      </p:sp>
      <p:sp>
        <p:nvSpPr>
          <p:cNvPr id="176" name="Rectángulo: esquinas redondeadas 175">
            <a:extLst>
              <a:ext uri="{FF2B5EF4-FFF2-40B4-BE49-F238E27FC236}">
                <a16:creationId xmlns:a16="http://schemas.microsoft.com/office/drawing/2014/main" id="{FDBED6A7-91E9-45AB-A18A-BD69D6693498}"/>
              </a:ext>
            </a:extLst>
          </p:cNvPr>
          <p:cNvSpPr/>
          <p:nvPr/>
        </p:nvSpPr>
        <p:spPr>
          <a:xfrm>
            <a:off x="3587932" y="2367465"/>
            <a:ext cx="1154324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77" name="CuadroTexto 176">
            <a:extLst>
              <a:ext uri="{FF2B5EF4-FFF2-40B4-BE49-F238E27FC236}">
                <a16:creationId xmlns:a16="http://schemas.microsoft.com/office/drawing/2014/main" id="{670C671F-DEC1-4C7F-821D-0C2E93D89E15}"/>
              </a:ext>
            </a:extLst>
          </p:cNvPr>
          <p:cNvSpPr txBox="1"/>
          <p:nvPr/>
        </p:nvSpPr>
        <p:spPr>
          <a:xfrm>
            <a:off x="4019339" y="2461552"/>
            <a:ext cx="777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HOLANDA </a:t>
            </a:r>
          </a:p>
        </p:txBody>
      </p:sp>
      <p:sp>
        <p:nvSpPr>
          <p:cNvPr id="178" name="Rectángulo: esquinas redondeadas 177">
            <a:extLst>
              <a:ext uri="{FF2B5EF4-FFF2-40B4-BE49-F238E27FC236}">
                <a16:creationId xmlns:a16="http://schemas.microsoft.com/office/drawing/2014/main" id="{B0C49DBE-BB3F-4C6A-8034-FD038BA75807}"/>
              </a:ext>
            </a:extLst>
          </p:cNvPr>
          <p:cNvSpPr/>
          <p:nvPr/>
        </p:nvSpPr>
        <p:spPr>
          <a:xfrm>
            <a:off x="3519535" y="1959435"/>
            <a:ext cx="1154324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79" name="CuadroTexto 178">
            <a:extLst>
              <a:ext uri="{FF2B5EF4-FFF2-40B4-BE49-F238E27FC236}">
                <a16:creationId xmlns:a16="http://schemas.microsoft.com/office/drawing/2014/main" id="{69417187-5117-4B44-9176-E6CF790396D1}"/>
              </a:ext>
            </a:extLst>
          </p:cNvPr>
          <p:cNvSpPr txBox="1"/>
          <p:nvPr/>
        </p:nvSpPr>
        <p:spPr>
          <a:xfrm>
            <a:off x="3843100" y="2022667"/>
            <a:ext cx="8980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DINAMARCA</a:t>
            </a:r>
          </a:p>
        </p:txBody>
      </p:sp>
      <p:sp>
        <p:nvSpPr>
          <p:cNvPr id="180" name="Rectángulo: esquinas redondeadas 179">
            <a:extLst>
              <a:ext uri="{FF2B5EF4-FFF2-40B4-BE49-F238E27FC236}">
                <a16:creationId xmlns:a16="http://schemas.microsoft.com/office/drawing/2014/main" id="{0B8C45A0-C3D6-44B0-BDE1-B4DF36F6A78C}"/>
              </a:ext>
            </a:extLst>
          </p:cNvPr>
          <p:cNvSpPr/>
          <p:nvPr/>
        </p:nvSpPr>
        <p:spPr>
          <a:xfrm>
            <a:off x="3686981" y="2852452"/>
            <a:ext cx="1130438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974F41BC-D420-4838-B5CF-6DDF703DAE69}"/>
              </a:ext>
            </a:extLst>
          </p:cNvPr>
          <p:cNvSpPr txBox="1"/>
          <p:nvPr/>
        </p:nvSpPr>
        <p:spPr>
          <a:xfrm>
            <a:off x="4085992" y="2902385"/>
            <a:ext cx="803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ALEMANIA </a:t>
            </a:r>
          </a:p>
        </p:txBody>
      </p:sp>
      <p:sp>
        <p:nvSpPr>
          <p:cNvPr id="182" name="Rectángulo: esquinas redondeadas 181">
            <a:extLst>
              <a:ext uri="{FF2B5EF4-FFF2-40B4-BE49-F238E27FC236}">
                <a16:creationId xmlns:a16="http://schemas.microsoft.com/office/drawing/2014/main" id="{18AE5C1A-63EA-4A14-87CF-BE416866D0DE}"/>
              </a:ext>
            </a:extLst>
          </p:cNvPr>
          <p:cNvSpPr/>
          <p:nvPr/>
        </p:nvSpPr>
        <p:spPr>
          <a:xfrm>
            <a:off x="1711807" y="1657584"/>
            <a:ext cx="1110119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83" name="CuadroTexto 182">
            <a:extLst>
              <a:ext uri="{FF2B5EF4-FFF2-40B4-BE49-F238E27FC236}">
                <a16:creationId xmlns:a16="http://schemas.microsoft.com/office/drawing/2014/main" id="{727CAC52-1B0E-4427-A56F-97A6DBBBF3A2}"/>
              </a:ext>
            </a:extLst>
          </p:cNvPr>
          <p:cNvSpPr txBox="1"/>
          <p:nvPr/>
        </p:nvSpPr>
        <p:spPr>
          <a:xfrm>
            <a:off x="2063385" y="1710432"/>
            <a:ext cx="7585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latin typeface="Century Gothic" panose="020B0502020202020204" pitchFamily="34" charset="0"/>
              </a:rPr>
              <a:t>  CANADÁ</a:t>
            </a:r>
          </a:p>
        </p:txBody>
      </p:sp>
      <p:sp>
        <p:nvSpPr>
          <p:cNvPr id="184" name="Rectángulo: esquinas redondeadas 183">
            <a:extLst>
              <a:ext uri="{FF2B5EF4-FFF2-40B4-BE49-F238E27FC236}">
                <a16:creationId xmlns:a16="http://schemas.microsoft.com/office/drawing/2014/main" id="{82853826-624C-4CD4-9477-AAA2BD36D960}"/>
              </a:ext>
            </a:extLst>
          </p:cNvPr>
          <p:cNvSpPr/>
          <p:nvPr/>
        </p:nvSpPr>
        <p:spPr>
          <a:xfrm>
            <a:off x="6574918" y="4278518"/>
            <a:ext cx="1271016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C7CC19A1-9A11-49E7-98B6-16DEF626CC62}"/>
              </a:ext>
            </a:extLst>
          </p:cNvPr>
          <p:cNvSpPr txBox="1"/>
          <p:nvPr/>
        </p:nvSpPr>
        <p:spPr>
          <a:xfrm>
            <a:off x="7006789" y="4344240"/>
            <a:ext cx="824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SEYCHELLES</a:t>
            </a:r>
          </a:p>
        </p:txBody>
      </p:sp>
      <p:sp>
        <p:nvSpPr>
          <p:cNvPr id="186" name="Rectángulo: esquinas redondeadas 185">
            <a:extLst>
              <a:ext uri="{FF2B5EF4-FFF2-40B4-BE49-F238E27FC236}">
                <a16:creationId xmlns:a16="http://schemas.microsoft.com/office/drawing/2014/main" id="{2478CB22-09FF-42C8-9D8F-19C1F6E42185}"/>
              </a:ext>
            </a:extLst>
          </p:cNvPr>
          <p:cNvSpPr/>
          <p:nvPr/>
        </p:nvSpPr>
        <p:spPr>
          <a:xfrm>
            <a:off x="9200935" y="3444420"/>
            <a:ext cx="1271016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87" name="CuadroTexto 186">
            <a:extLst>
              <a:ext uri="{FF2B5EF4-FFF2-40B4-BE49-F238E27FC236}">
                <a16:creationId xmlns:a16="http://schemas.microsoft.com/office/drawing/2014/main" id="{8637A3DB-C46D-425D-9229-BF3DBE8AD3EC}"/>
              </a:ext>
            </a:extLst>
          </p:cNvPr>
          <p:cNvSpPr txBox="1"/>
          <p:nvPr/>
        </p:nvSpPr>
        <p:spPr>
          <a:xfrm>
            <a:off x="9596263" y="3436811"/>
            <a:ext cx="87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SAMOA</a:t>
            </a:r>
          </a:p>
          <a:p>
            <a:r>
              <a:rPr lang="es-ES" sz="9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AMERICANA</a:t>
            </a:r>
          </a:p>
        </p:txBody>
      </p:sp>
      <p:sp>
        <p:nvSpPr>
          <p:cNvPr id="188" name="Rectángulo: esquinas redondeadas 187">
            <a:extLst>
              <a:ext uri="{FF2B5EF4-FFF2-40B4-BE49-F238E27FC236}">
                <a16:creationId xmlns:a16="http://schemas.microsoft.com/office/drawing/2014/main" id="{0A925B7F-5078-4AEC-8E67-BBE15064C784}"/>
              </a:ext>
            </a:extLst>
          </p:cNvPr>
          <p:cNvSpPr/>
          <p:nvPr/>
        </p:nvSpPr>
        <p:spPr>
          <a:xfrm>
            <a:off x="3568526" y="3802531"/>
            <a:ext cx="1383109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189" name="CuadroTexto 188">
            <a:extLst>
              <a:ext uri="{FF2B5EF4-FFF2-40B4-BE49-F238E27FC236}">
                <a16:creationId xmlns:a16="http://schemas.microsoft.com/office/drawing/2014/main" id="{E1466F35-02F2-459D-84B9-F491182F5A83}"/>
              </a:ext>
            </a:extLst>
          </p:cNvPr>
          <p:cNvSpPr txBox="1"/>
          <p:nvPr/>
        </p:nvSpPr>
        <p:spPr>
          <a:xfrm>
            <a:off x="3856164" y="3864111"/>
            <a:ext cx="11796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rgbClr val="5F82B2"/>
                </a:solidFill>
                <a:latin typeface="Century Gothic" panose="020B0502020202020204" pitchFamily="34" charset="0"/>
              </a:rPr>
              <a:t>COSTA DE MARFIL </a:t>
            </a:r>
          </a:p>
        </p:txBody>
      </p:sp>
      <p:pic>
        <p:nvPicPr>
          <p:cNvPr id="190" name="Picture 2" descr="Resultado de imagen de bandera canada redonda">
            <a:extLst>
              <a:ext uri="{FF2B5EF4-FFF2-40B4-BE49-F238E27FC236}">
                <a16:creationId xmlns:a16="http://schemas.microsoft.com/office/drawing/2014/main" id="{78A67E36-A554-40F3-B36F-112EE09D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755" y="1727792"/>
            <a:ext cx="392223" cy="1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4" descr="Resultado de imagen de estados unidos bandera">
            <a:extLst>
              <a:ext uri="{FF2B5EF4-FFF2-40B4-BE49-F238E27FC236}">
                <a16:creationId xmlns:a16="http://schemas.microsoft.com/office/drawing/2014/main" id="{9F3BCEC2-26BD-4B5E-8FC3-4F949101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213" y="2740332"/>
            <a:ext cx="336580" cy="1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6" descr="Resultado de imagen de bandera dinamarca">
            <a:extLst>
              <a:ext uri="{FF2B5EF4-FFF2-40B4-BE49-F238E27FC236}">
                <a16:creationId xmlns:a16="http://schemas.microsoft.com/office/drawing/2014/main" id="{A273028A-B31C-4083-B389-661F4D59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055" y="2026385"/>
            <a:ext cx="331417" cy="2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8" descr="Resultado de imagen de bandera holanda">
            <a:extLst>
              <a:ext uri="{FF2B5EF4-FFF2-40B4-BE49-F238E27FC236}">
                <a16:creationId xmlns:a16="http://schemas.microsoft.com/office/drawing/2014/main" id="{2D7ED669-D0FE-4FBB-8CF9-36C65A42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636" y="2416324"/>
            <a:ext cx="364755" cy="2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0" descr="Resultado de imagen de bandera alemania">
            <a:extLst>
              <a:ext uri="{FF2B5EF4-FFF2-40B4-BE49-F238E27FC236}">
                <a16:creationId xmlns:a16="http://schemas.microsoft.com/office/drawing/2014/main" id="{2E37BE31-4126-4846-9864-D4842F19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104" y="2930410"/>
            <a:ext cx="377778" cy="22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4" descr="Resultado de imagen de costa de marfil bandera">
            <a:extLst>
              <a:ext uri="{FF2B5EF4-FFF2-40B4-BE49-F238E27FC236}">
                <a16:creationId xmlns:a16="http://schemas.microsoft.com/office/drawing/2014/main" id="{EC96FE83-D857-4054-8D60-77B8C38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550" y="3856303"/>
            <a:ext cx="340581" cy="22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6" descr="Resultado de imagen de seychelles bandera">
            <a:extLst>
              <a:ext uri="{FF2B5EF4-FFF2-40B4-BE49-F238E27FC236}">
                <a16:creationId xmlns:a16="http://schemas.microsoft.com/office/drawing/2014/main" id="{10047401-E1C1-4D60-AFAD-B37D1E01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655" y="4347230"/>
            <a:ext cx="405098" cy="2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4" descr="Resultado de imagen de samoa americana bandera">
            <a:extLst>
              <a:ext uri="{FF2B5EF4-FFF2-40B4-BE49-F238E27FC236}">
                <a16:creationId xmlns:a16="http://schemas.microsoft.com/office/drawing/2014/main" id="{6502EAD0-CBF6-4AE1-82F9-7A614FD6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4814" y="3528653"/>
            <a:ext cx="375359" cy="2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0" descr="Resultado de imagen de australia bandera">
            <a:extLst>
              <a:ext uri="{FF2B5EF4-FFF2-40B4-BE49-F238E27FC236}">
                <a16:creationId xmlns:a16="http://schemas.microsoft.com/office/drawing/2014/main" id="{633B5737-17B5-4146-8FCC-AA8434B6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2485" y="4742347"/>
            <a:ext cx="484595" cy="25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22" descr="Resultado de imagen de nueva zelanda bandera">
            <a:extLst>
              <a:ext uri="{FF2B5EF4-FFF2-40B4-BE49-F238E27FC236}">
                <a16:creationId xmlns:a16="http://schemas.microsoft.com/office/drawing/2014/main" id="{58EE0A61-F382-4F0B-A492-7A0B64A99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363" y="5629327"/>
            <a:ext cx="477897" cy="2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Rectángulo: esquinas redondeadas 200">
            <a:extLst>
              <a:ext uri="{FF2B5EF4-FFF2-40B4-BE49-F238E27FC236}">
                <a16:creationId xmlns:a16="http://schemas.microsoft.com/office/drawing/2014/main" id="{097C4A11-A4A3-42AA-B75F-9C8A298737FF}"/>
              </a:ext>
            </a:extLst>
          </p:cNvPr>
          <p:cNvSpPr/>
          <p:nvPr/>
        </p:nvSpPr>
        <p:spPr>
          <a:xfrm>
            <a:off x="5022190" y="2817801"/>
            <a:ext cx="1093297" cy="3328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48B4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02" name="CuadroTexto 201">
            <a:extLst>
              <a:ext uri="{FF2B5EF4-FFF2-40B4-BE49-F238E27FC236}">
                <a16:creationId xmlns:a16="http://schemas.microsoft.com/office/drawing/2014/main" id="{1D88F42E-569B-4D59-8888-E42DB58D8DEB}"/>
              </a:ext>
            </a:extLst>
          </p:cNvPr>
          <p:cNvSpPr txBox="1"/>
          <p:nvPr/>
        </p:nvSpPr>
        <p:spPr>
          <a:xfrm>
            <a:off x="5422411" y="2873505"/>
            <a:ext cx="803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rgbClr val="48B4B1"/>
                </a:solidFill>
                <a:latin typeface="Century Gothic" panose="020B0502020202020204" pitchFamily="34" charset="0"/>
              </a:rPr>
              <a:t>ESPAÑA </a:t>
            </a:r>
          </a:p>
        </p:txBody>
      </p:sp>
      <p:pic>
        <p:nvPicPr>
          <p:cNvPr id="203" name="Picture 6" descr="Resultado de imagen de ESPAÃA bandera">
            <a:extLst>
              <a:ext uri="{FF2B5EF4-FFF2-40B4-BE49-F238E27FC236}">
                <a16:creationId xmlns:a16="http://schemas.microsoft.com/office/drawing/2014/main" id="{3A7E6A31-BF0F-465D-AE0F-943BC4CB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096" y="2854657"/>
            <a:ext cx="350644" cy="2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Rectángulo: esquinas redondeadas 203">
            <a:extLst>
              <a:ext uri="{FF2B5EF4-FFF2-40B4-BE49-F238E27FC236}">
                <a16:creationId xmlns:a16="http://schemas.microsoft.com/office/drawing/2014/main" id="{240D44C9-37FE-48E4-8F4C-FF92AE9D941F}"/>
              </a:ext>
            </a:extLst>
          </p:cNvPr>
          <p:cNvSpPr/>
          <p:nvPr/>
        </p:nvSpPr>
        <p:spPr>
          <a:xfrm>
            <a:off x="8153016" y="3287188"/>
            <a:ext cx="975974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05" name="CuadroTexto 204">
            <a:extLst>
              <a:ext uri="{FF2B5EF4-FFF2-40B4-BE49-F238E27FC236}">
                <a16:creationId xmlns:a16="http://schemas.microsoft.com/office/drawing/2014/main" id="{7C3EB791-0A15-40EE-9386-C59D0805B7CE}"/>
              </a:ext>
            </a:extLst>
          </p:cNvPr>
          <p:cNvSpPr txBox="1"/>
          <p:nvPr/>
        </p:nvSpPr>
        <p:spPr>
          <a:xfrm>
            <a:off x="8535582" y="3342306"/>
            <a:ext cx="824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TAIWÁN</a:t>
            </a:r>
          </a:p>
        </p:txBody>
      </p:sp>
      <p:sp>
        <p:nvSpPr>
          <p:cNvPr id="206" name="Rectángulo: esquinas redondeadas 205">
            <a:extLst>
              <a:ext uri="{FF2B5EF4-FFF2-40B4-BE49-F238E27FC236}">
                <a16:creationId xmlns:a16="http://schemas.microsoft.com/office/drawing/2014/main" id="{36E7C12E-CD64-448E-9B54-A0B4C708F664}"/>
              </a:ext>
            </a:extLst>
          </p:cNvPr>
          <p:cNvSpPr/>
          <p:nvPr/>
        </p:nvSpPr>
        <p:spPr>
          <a:xfrm>
            <a:off x="9064312" y="3960997"/>
            <a:ext cx="1131469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07" name="CuadroTexto 206">
            <a:extLst>
              <a:ext uri="{FF2B5EF4-FFF2-40B4-BE49-F238E27FC236}">
                <a16:creationId xmlns:a16="http://schemas.microsoft.com/office/drawing/2014/main" id="{4093288C-E84A-43A2-B5D8-8976428308CA}"/>
              </a:ext>
            </a:extLst>
          </p:cNvPr>
          <p:cNvSpPr txBox="1"/>
          <p:nvPr/>
        </p:nvSpPr>
        <p:spPr>
          <a:xfrm>
            <a:off x="9424310" y="4033879"/>
            <a:ext cx="824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INDONESIA</a:t>
            </a:r>
          </a:p>
        </p:txBody>
      </p:sp>
      <p:sp>
        <p:nvSpPr>
          <p:cNvPr id="208" name="Rectángulo: esquinas redondeadas 207">
            <a:extLst>
              <a:ext uri="{FF2B5EF4-FFF2-40B4-BE49-F238E27FC236}">
                <a16:creationId xmlns:a16="http://schemas.microsoft.com/office/drawing/2014/main" id="{8C336672-7AC4-4ED0-A4A3-BF4ED259C87B}"/>
              </a:ext>
            </a:extLst>
          </p:cNvPr>
          <p:cNvSpPr/>
          <p:nvPr/>
        </p:nvSpPr>
        <p:spPr>
          <a:xfrm>
            <a:off x="5136710" y="5262904"/>
            <a:ext cx="1271016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09" name="CuadroTexto 208">
            <a:extLst>
              <a:ext uri="{FF2B5EF4-FFF2-40B4-BE49-F238E27FC236}">
                <a16:creationId xmlns:a16="http://schemas.microsoft.com/office/drawing/2014/main" id="{ECF7F070-65A1-46DE-A605-E300E3BB26E6}"/>
              </a:ext>
            </a:extLst>
          </p:cNvPr>
          <p:cNvSpPr txBox="1"/>
          <p:nvPr/>
        </p:nvSpPr>
        <p:spPr>
          <a:xfrm>
            <a:off x="5538314" y="5324276"/>
            <a:ext cx="824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SUDÁFRICA</a:t>
            </a:r>
          </a:p>
        </p:txBody>
      </p:sp>
      <p:sp>
        <p:nvSpPr>
          <p:cNvPr id="210" name="Rectángulo: esquinas redondeadas 209">
            <a:extLst>
              <a:ext uri="{FF2B5EF4-FFF2-40B4-BE49-F238E27FC236}">
                <a16:creationId xmlns:a16="http://schemas.microsoft.com/office/drawing/2014/main" id="{9F654E83-69AC-4E74-873A-8FF62B203C5F}"/>
              </a:ext>
            </a:extLst>
          </p:cNvPr>
          <p:cNvSpPr/>
          <p:nvPr/>
        </p:nvSpPr>
        <p:spPr>
          <a:xfrm>
            <a:off x="6591858" y="4711684"/>
            <a:ext cx="1271016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11" name="CuadroTexto 210">
            <a:extLst>
              <a:ext uri="{FF2B5EF4-FFF2-40B4-BE49-F238E27FC236}">
                <a16:creationId xmlns:a16="http://schemas.microsoft.com/office/drawing/2014/main" id="{348BEFA8-9AEF-4D58-8CA5-C3075087EDCB}"/>
              </a:ext>
            </a:extLst>
          </p:cNvPr>
          <p:cNvSpPr txBox="1"/>
          <p:nvPr/>
        </p:nvSpPr>
        <p:spPr>
          <a:xfrm>
            <a:off x="6854486" y="4768650"/>
            <a:ext cx="1215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ISLA REUNIÓN </a:t>
            </a:r>
          </a:p>
        </p:txBody>
      </p:sp>
      <p:sp>
        <p:nvSpPr>
          <p:cNvPr id="212" name="Rectángulo: esquinas redondeadas 211">
            <a:extLst>
              <a:ext uri="{FF2B5EF4-FFF2-40B4-BE49-F238E27FC236}">
                <a16:creationId xmlns:a16="http://schemas.microsoft.com/office/drawing/2014/main" id="{BA8192A4-C587-48FE-A934-0B7F7E4D1205}"/>
              </a:ext>
            </a:extLst>
          </p:cNvPr>
          <p:cNvSpPr/>
          <p:nvPr/>
        </p:nvSpPr>
        <p:spPr>
          <a:xfrm>
            <a:off x="6576732" y="5144850"/>
            <a:ext cx="1271016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13" name="CuadroTexto 212">
            <a:extLst>
              <a:ext uri="{FF2B5EF4-FFF2-40B4-BE49-F238E27FC236}">
                <a16:creationId xmlns:a16="http://schemas.microsoft.com/office/drawing/2014/main" id="{4A11C810-DF55-47B7-A159-D092A994266A}"/>
              </a:ext>
            </a:extLst>
          </p:cNvPr>
          <p:cNvSpPr txBox="1"/>
          <p:nvPr/>
        </p:nvSpPr>
        <p:spPr>
          <a:xfrm>
            <a:off x="6854486" y="5190363"/>
            <a:ext cx="1215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ISLA MAURICIO</a:t>
            </a:r>
          </a:p>
        </p:txBody>
      </p:sp>
      <p:sp>
        <p:nvSpPr>
          <p:cNvPr id="214" name="Rectángulo: esquinas redondeadas 213">
            <a:extLst>
              <a:ext uri="{FF2B5EF4-FFF2-40B4-BE49-F238E27FC236}">
                <a16:creationId xmlns:a16="http://schemas.microsoft.com/office/drawing/2014/main" id="{453574E9-BAFD-4A6F-B882-C6769F7A5E53}"/>
              </a:ext>
            </a:extLst>
          </p:cNvPr>
          <p:cNvSpPr/>
          <p:nvPr/>
        </p:nvSpPr>
        <p:spPr>
          <a:xfrm>
            <a:off x="2558567" y="4872911"/>
            <a:ext cx="916485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15" name="CuadroTexto 214">
            <a:extLst>
              <a:ext uri="{FF2B5EF4-FFF2-40B4-BE49-F238E27FC236}">
                <a16:creationId xmlns:a16="http://schemas.microsoft.com/office/drawing/2014/main" id="{18CB0D2D-E2D8-4853-83E5-DBD9F8CF8559}"/>
              </a:ext>
            </a:extLst>
          </p:cNvPr>
          <p:cNvSpPr txBox="1"/>
          <p:nvPr/>
        </p:nvSpPr>
        <p:spPr>
          <a:xfrm>
            <a:off x="2955480" y="4966217"/>
            <a:ext cx="824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CHILE</a:t>
            </a:r>
          </a:p>
        </p:txBody>
      </p:sp>
      <p:pic>
        <p:nvPicPr>
          <p:cNvPr id="216" name="Picture 26" descr="Resultado de imagen de SUDAFRICA bandera">
            <a:extLst>
              <a:ext uri="{FF2B5EF4-FFF2-40B4-BE49-F238E27FC236}">
                <a16:creationId xmlns:a16="http://schemas.microsoft.com/office/drawing/2014/main" id="{81763D97-E934-4865-9B81-0034AA73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24" y="5324549"/>
            <a:ext cx="365765" cy="2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28" descr="Resultado de imagen de CHILE bandera">
            <a:extLst>
              <a:ext uri="{FF2B5EF4-FFF2-40B4-BE49-F238E27FC236}">
                <a16:creationId xmlns:a16="http://schemas.microsoft.com/office/drawing/2014/main" id="{5B556651-FD28-4110-A0F9-5A9CCFCEC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647" y="4953184"/>
            <a:ext cx="345459" cy="23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30" descr="Resultado de imagen de INDONESIA bandera">
            <a:extLst>
              <a:ext uri="{FF2B5EF4-FFF2-40B4-BE49-F238E27FC236}">
                <a16:creationId xmlns:a16="http://schemas.microsoft.com/office/drawing/2014/main" id="{F94CFFA0-76D8-41EA-A642-0759A0F7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121" y="4069479"/>
            <a:ext cx="308664" cy="1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Picture 32" descr="Resultado de imagen de TAIWAN bandera">
            <a:extLst>
              <a:ext uri="{FF2B5EF4-FFF2-40B4-BE49-F238E27FC236}">
                <a16:creationId xmlns:a16="http://schemas.microsoft.com/office/drawing/2014/main" id="{ED19F65F-0236-440E-9820-EB0CB7C6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952" y="3355793"/>
            <a:ext cx="351735" cy="2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Rectángulo: esquinas redondeadas 219">
            <a:extLst>
              <a:ext uri="{FF2B5EF4-FFF2-40B4-BE49-F238E27FC236}">
                <a16:creationId xmlns:a16="http://schemas.microsoft.com/office/drawing/2014/main" id="{17ACB378-C8B8-4453-8C49-8547A43BD193}"/>
              </a:ext>
            </a:extLst>
          </p:cNvPr>
          <p:cNvSpPr/>
          <p:nvPr/>
        </p:nvSpPr>
        <p:spPr>
          <a:xfrm>
            <a:off x="5210803" y="2285025"/>
            <a:ext cx="1030742" cy="3141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        ESCOCIA</a:t>
            </a:r>
          </a:p>
        </p:txBody>
      </p:sp>
      <p:pic>
        <p:nvPicPr>
          <p:cNvPr id="221" name="Picture 34" descr="Resultado de imagen de ESCOCIA bandera">
            <a:extLst>
              <a:ext uri="{FF2B5EF4-FFF2-40B4-BE49-F238E27FC236}">
                <a16:creationId xmlns:a16="http://schemas.microsoft.com/office/drawing/2014/main" id="{4FE0DFD6-EFDE-4C87-BAA3-48FC4E2B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069" y="2337409"/>
            <a:ext cx="316102" cy="21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38" descr="Resultado de imagen de ISLa mauricio bandera">
            <a:extLst>
              <a:ext uri="{FF2B5EF4-FFF2-40B4-BE49-F238E27FC236}">
                <a16:creationId xmlns:a16="http://schemas.microsoft.com/office/drawing/2014/main" id="{BB72DF0B-FD7D-4960-87A8-383C234E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928" y="5216027"/>
            <a:ext cx="295939" cy="19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" name="17 CuadroTexto">
            <a:extLst>
              <a:ext uri="{FF2B5EF4-FFF2-40B4-BE49-F238E27FC236}">
                <a16:creationId xmlns:a16="http://schemas.microsoft.com/office/drawing/2014/main" id="{2000695B-D412-40CB-90B8-5F8CF3C8BC97}"/>
              </a:ext>
            </a:extLst>
          </p:cNvPr>
          <p:cNvSpPr txBox="1"/>
          <p:nvPr/>
        </p:nvSpPr>
        <p:spPr>
          <a:xfrm>
            <a:off x="568147" y="6275447"/>
            <a:ext cx="924687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2800" b="1" dirty="0">
                <a:solidFill>
                  <a:srgbClr val="48B4B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 </a:t>
            </a:r>
            <a:r>
              <a:rPr lang="en-AU" sz="2800" b="1" dirty="0">
                <a:solidFill>
                  <a:srgbClr val="0477A3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&gt;750 </a:t>
            </a:r>
            <a:r>
              <a:rPr lang="en-A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SISTEMAS INSTALADOS EN </a:t>
            </a:r>
            <a:r>
              <a:rPr lang="en-AU" sz="2800" b="1" dirty="0">
                <a:solidFill>
                  <a:srgbClr val="0477A3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21 PAÍSES  </a:t>
            </a:r>
          </a:p>
        </p:txBody>
      </p:sp>
      <p:sp>
        <p:nvSpPr>
          <p:cNvPr id="224" name="Rectángulo: esquinas redondeadas 223">
            <a:extLst>
              <a:ext uri="{FF2B5EF4-FFF2-40B4-BE49-F238E27FC236}">
                <a16:creationId xmlns:a16="http://schemas.microsoft.com/office/drawing/2014/main" id="{17600757-AE4B-4506-BEFA-D9C94CC1C072}"/>
              </a:ext>
            </a:extLst>
          </p:cNvPr>
          <p:cNvSpPr/>
          <p:nvPr/>
        </p:nvSpPr>
        <p:spPr>
          <a:xfrm>
            <a:off x="3834990" y="3443172"/>
            <a:ext cx="1271016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25" name="CuadroTexto 224">
            <a:extLst>
              <a:ext uri="{FF2B5EF4-FFF2-40B4-BE49-F238E27FC236}">
                <a16:creationId xmlns:a16="http://schemas.microsoft.com/office/drawing/2014/main" id="{326D07C8-C4B1-4B1D-BD70-FB93276AFE8E}"/>
              </a:ext>
            </a:extLst>
          </p:cNvPr>
          <p:cNvSpPr txBox="1"/>
          <p:nvPr/>
        </p:nvSpPr>
        <p:spPr>
          <a:xfrm>
            <a:off x="4260080" y="3499129"/>
            <a:ext cx="824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SENEGAL</a:t>
            </a:r>
          </a:p>
        </p:txBody>
      </p:sp>
      <p:pic>
        <p:nvPicPr>
          <p:cNvPr id="226" name="Picture 40" descr="Resultado de imagen de BANDERA SENEGAL">
            <a:extLst>
              <a:ext uri="{FF2B5EF4-FFF2-40B4-BE49-F238E27FC236}">
                <a16:creationId xmlns:a16="http://schemas.microsoft.com/office/drawing/2014/main" id="{90652B08-1C3D-4910-A8A9-CE702B18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436" y="3521996"/>
            <a:ext cx="331417" cy="2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Imagen 226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D69E47D8-60AE-433A-A99A-1CD59FF99DA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688" y="5921605"/>
            <a:ext cx="2056922" cy="809043"/>
          </a:xfrm>
          <a:prstGeom prst="rect">
            <a:avLst/>
          </a:prstGeom>
        </p:spPr>
      </p:pic>
      <p:sp>
        <p:nvSpPr>
          <p:cNvPr id="228" name="Rectángulo 227">
            <a:extLst>
              <a:ext uri="{FF2B5EF4-FFF2-40B4-BE49-F238E27FC236}">
                <a16:creationId xmlns:a16="http://schemas.microsoft.com/office/drawing/2014/main" id="{4C97D9E2-2D3B-4734-BB7B-451C14B00898}"/>
              </a:ext>
            </a:extLst>
          </p:cNvPr>
          <p:cNvSpPr/>
          <p:nvPr/>
        </p:nvSpPr>
        <p:spPr>
          <a:xfrm>
            <a:off x="463706" y="1603156"/>
            <a:ext cx="1038703" cy="4540249"/>
          </a:xfrm>
          <a:prstGeom prst="rect">
            <a:avLst/>
          </a:prstGeom>
          <a:solidFill>
            <a:srgbClr val="85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9" name="Rectángulo 228">
            <a:extLst>
              <a:ext uri="{FF2B5EF4-FFF2-40B4-BE49-F238E27FC236}">
                <a16:creationId xmlns:a16="http://schemas.microsoft.com/office/drawing/2014/main" id="{F492FBE0-E483-4798-B23E-2ED25BFCF519}"/>
              </a:ext>
            </a:extLst>
          </p:cNvPr>
          <p:cNvSpPr/>
          <p:nvPr/>
        </p:nvSpPr>
        <p:spPr>
          <a:xfrm>
            <a:off x="10620953" y="1600782"/>
            <a:ext cx="1038703" cy="4540249"/>
          </a:xfrm>
          <a:prstGeom prst="rect">
            <a:avLst/>
          </a:prstGeom>
          <a:solidFill>
            <a:srgbClr val="85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0" name="Rectángulo: esquinas redondeadas 229">
            <a:extLst>
              <a:ext uri="{FF2B5EF4-FFF2-40B4-BE49-F238E27FC236}">
                <a16:creationId xmlns:a16="http://schemas.microsoft.com/office/drawing/2014/main" id="{733A2C54-6F22-440A-8ADD-11FEF291BA14}"/>
              </a:ext>
            </a:extLst>
          </p:cNvPr>
          <p:cNvSpPr/>
          <p:nvPr/>
        </p:nvSpPr>
        <p:spPr>
          <a:xfrm>
            <a:off x="2313505" y="3861715"/>
            <a:ext cx="1100650" cy="364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</a:p>
        </p:txBody>
      </p:sp>
      <p:sp>
        <p:nvSpPr>
          <p:cNvPr id="231" name="CuadroTexto 230">
            <a:extLst>
              <a:ext uri="{FF2B5EF4-FFF2-40B4-BE49-F238E27FC236}">
                <a16:creationId xmlns:a16="http://schemas.microsoft.com/office/drawing/2014/main" id="{7E726555-1F3B-4CE8-9999-FD925812A7DE}"/>
              </a:ext>
            </a:extLst>
          </p:cNvPr>
          <p:cNvSpPr txBox="1"/>
          <p:nvPr/>
        </p:nvSpPr>
        <p:spPr>
          <a:xfrm>
            <a:off x="2710418" y="3955021"/>
            <a:ext cx="824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ECUADOR</a:t>
            </a:r>
          </a:p>
        </p:txBody>
      </p:sp>
      <p:pic>
        <p:nvPicPr>
          <p:cNvPr id="232" name="Picture 2" descr="Resultado de imagen de bandera ecuador">
            <a:extLst>
              <a:ext uri="{FF2B5EF4-FFF2-40B4-BE49-F238E27FC236}">
                <a16:creationId xmlns:a16="http://schemas.microsoft.com/office/drawing/2014/main" id="{A45F4CB1-9334-41C5-A33E-3A1ECB16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764" y="3938293"/>
            <a:ext cx="345949" cy="2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2" descr="Flag of RÃ©union">
            <a:extLst>
              <a:ext uri="{FF2B5EF4-FFF2-40B4-BE49-F238E27FC236}">
                <a16:creationId xmlns:a16="http://schemas.microsoft.com/office/drawing/2014/main" id="{47C14915-A420-4167-A0A8-4BF70CD9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432" y="4786055"/>
            <a:ext cx="298478" cy="1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MONITORIZACIÓN ELECTRÓNICA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MARINE INSTRUMENTS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512554-7A4E-484C-A795-FFE55160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163" y="1966181"/>
            <a:ext cx="361520" cy="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28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92">
            <a:extLst>
              <a:ext uri="{FF2B5EF4-FFF2-40B4-BE49-F238E27FC236}">
                <a16:creationId xmlns:a16="http://schemas.microsoft.com/office/drawing/2014/main" id="{119229B6-D5C2-4F18-872B-320F8C2DBBD2}"/>
              </a:ext>
            </a:extLst>
          </p:cNvPr>
          <p:cNvSpPr/>
          <p:nvPr/>
        </p:nvSpPr>
        <p:spPr>
          <a:xfrm>
            <a:off x="0" y="0"/>
            <a:ext cx="12192000" cy="1326004"/>
          </a:xfrm>
          <a:prstGeom prst="rect">
            <a:avLst/>
          </a:prstGeom>
          <a:solidFill>
            <a:srgbClr val="047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id="{6F78033D-69E7-4DA8-AA62-0775AA274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6620" y="162166"/>
            <a:ext cx="1001671" cy="100167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A1B890F5-8805-4F4A-A8B2-242706F2A393}"/>
              </a:ext>
            </a:extLst>
          </p:cNvPr>
          <p:cNvSpPr txBox="1"/>
          <p:nvPr/>
        </p:nvSpPr>
        <p:spPr>
          <a:xfrm>
            <a:off x="263352" y="188640"/>
            <a:ext cx="9221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¿QUÉ ES LA MONITORIZACIÓN ELECTRÓNICA? &gt;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CARACTERÍSTICAS</a:t>
            </a:r>
            <a:endParaRPr lang="es-E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179E3E6D-0038-4757-9788-69810DA220EB}"/>
              </a:ext>
            </a:extLst>
          </p:cNvPr>
          <p:cNvSpPr/>
          <p:nvPr/>
        </p:nvSpPr>
        <p:spPr>
          <a:xfrm>
            <a:off x="1303533" y="1788342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Elipse 90">
            <a:extLst>
              <a:ext uri="{FF2B5EF4-FFF2-40B4-BE49-F238E27FC236}">
                <a16:creationId xmlns:a16="http://schemas.microsoft.com/office/drawing/2014/main" id="{EC1B1499-EF64-4D80-B204-A13CE3B737D6}"/>
              </a:ext>
            </a:extLst>
          </p:cNvPr>
          <p:cNvSpPr/>
          <p:nvPr/>
        </p:nvSpPr>
        <p:spPr>
          <a:xfrm>
            <a:off x="1961675" y="2187314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4627B446-8B7E-49E9-B4EF-2D7071583E99}"/>
              </a:ext>
            </a:extLst>
          </p:cNvPr>
          <p:cNvSpPr/>
          <p:nvPr/>
        </p:nvSpPr>
        <p:spPr>
          <a:xfrm>
            <a:off x="1348146" y="1877049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IMÁGENES/VÍDEO HD</a:t>
            </a: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1205E21B-8FA8-49D6-898D-4FD73A93E5FD}"/>
              </a:ext>
            </a:extLst>
          </p:cNvPr>
          <p:cNvSpPr/>
          <p:nvPr/>
        </p:nvSpPr>
        <p:spPr>
          <a:xfrm>
            <a:off x="3596558" y="1788342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3A409EF7-D8ED-48CA-A76B-4A14618764F3}"/>
              </a:ext>
            </a:extLst>
          </p:cNvPr>
          <p:cNvSpPr/>
          <p:nvPr/>
        </p:nvSpPr>
        <p:spPr>
          <a:xfrm>
            <a:off x="4271005" y="2187314"/>
            <a:ext cx="826841" cy="826778"/>
          </a:xfrm>
          <a:prstGeom prst="ellipse">
            <a:avLst/>
          </a:prstGeom>
          <a:solidFill>
            <a:srgbClr val="FFFFF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3FCBDFB7-AC8E-4A85-A554-62C43B1EE0BF}"/>
              </a:ext>
            </a:extLst>
          </p:cNvPr>
          <p:cNvSpPr/>
          <p:nvPr/>
        </p:nvSpPr>
        <p:spPr>
          <a:xfrm>
            <a:off x="8204675" y="1788342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99" name="17 CuadroTexto">
            <a:extLst>
              <a:ext uri="{FF2B5EF4-FFF2-40B4-BE49-F238E27FC236}">
                <a16:creationId xmlns:a16="http://schemas.microsoft.com/office/drawing/2014/main" id="{AF5BB424-5BAB-4C84-A95F-A9298B350F60}"/>
              </a:ext>
            </a:extLst>
          </p:cNvPr>
          <p:cNvSpPr txBox="1"/>
          <p:nvPr/>
        </p:nvSpPr>
        <p:spPr>
          <a:xfrm>
            <a:off x="8237379" y="1793344"/>
            <a:ext cx="21104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AU" sz="1200" b="1" dirty="0">
                <a:latin typeface="Century Gothic" panose="020B0502020202020204" pitchFamily="34" charset="0"/>
                <a:cs typeface="Aharoni" panose="02010803020104030203" pitchFamily="2" charset="-79"/>
              </a:rPr>
              <a:t>ROBUSTEZ </a:t>
            </a: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0951A786-2B50-4816-84C1-A5FB3EAC4D7D}"/>
              </a:ext>
            </a:extLst>
          </p:cNvPr>
          <p:cNvSpPr/>
          <p:nvPr/>
        </p:nvSpPr>
        <p:spPr>
          <a:xfrm>
            <a:off x="5908769" y="1788342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2E882293-4497-4E1B-ADB4-667D62C1076E}"/>
              </a:ext>
            </a:extLst>
          </p:cNvPr>
          <p:cNvSpPr/>
          <p:nvPr/>
        </p:nvSpPr>
        <p:spPr>
          <a:xfrm>
            <a:off x="3536829" y="1845194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GEOREFERENCIA</a:t>
            </a: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610B8B88-CB59-49F1-8C55-50C49DE76439}"/>
              </a:ext>
            </a:extLst>
          </p:cNvPr>
          <p:cNvSpPr/>
          <p:nvPr/>
        </p:nvSpPr>
        <p:spPr>
          <a:xfrm>
            <a:off x="1303533" y="3857798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D409349-A85B-49F5-B2D9-117E147E86C8}"/>
              </a:ext>
            </a:extLst>
          </p:cNvPr>
          <p:cNvSpPr txBox="1"/>
          <p:nvPr/>
        </p:nvSpPr>
        <p:spPr>
          <a:xfrm>
            <a:off x="1814860" y="3967949"/>
            <a:ext cx="11801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INTEGRACIÓN 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2F12F797-A0AC-4831-867C-5B2D90078793}"/>
              </a:ext>
            </a:extLst>
          </p:cNvPr>
          <p:cNvSpPr/>
          <p:nvPr/>
        </p:nvSpPr>
        <p:spPr>
          <a:xfrm>
            <a:off x="3612862" y="3857798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C1E3249A-D447-4C24-B98E-6F4DC6948425}"/>
              </a:ext>
            </a:extLst>
          </p:cNvPr>
          <p:cNvSpPr/>
          <p:nvPr/>
        </p:nvSpPr>
        <p:spPr>
          <a:xfrm>
            <a:off x="5892526" y="3857798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6" name="Picture 2" descr="Imagen, ImÃ¡genes, Icono, Foto">
            <a:extLst>
              <a:ext uri="{FF2B5EF4-FFF2-40B4-BE49-F238E27FC236}">
                <a16:creationId xmlns:a16="http://schemas.microsoft.com/office/drawing/2014/main" id="{61D319B8-3FEB-47B7-9DD1-72802664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2348880"/>
            <a:ext cx="899799" cy="8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ángulo 106">
            <a:extLst>
              <a:ext uri="{FF2B5EF4-FFF2-40B4-BE49-F238E27FC236}">
                <a16:creationId xmlns:a16="http://schemas.microsoft.com/office/drawing/2014/main" id="{69B5E525-C3AF-4A07-AAA3-491195E19356}"/>
              </a:ext>
            </a:extLst>
          </p:cNvPr>
          <p:cNvSpPr/>
          <p:nvPr/>
        </p:nvSpPr>
        <p:spPr>
          <a:xfrm>
            <a:off x="1385906" y="3224645"/>
            <a:ext cx="21509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00" dirty="0">
                <a:latin typeface="Century Gothic" panose="020B0502020202020204" pitchFamily="34" charset="0"/>
                <a:cs typeface="Aharoni" panose="02010803020104030203" pitchFamily="2" charset="-79"/>
              </a:rPr>
              <a:t>+</a:t>
            </a:r>
            <a:r>
              <a:rPr lang="en-AU" sz="900" dirty="0" err="1">
                <a:latin typeface="Century Gothic" panose="020B0502020202020204" pitchFamily="34" charset="0"/>
                <a:cs typeface="Aharoni" panose="02010803020104030203" pitchFamily="2" charset="-79"/>
              </a:rPr>
              <a:t>calidad</a:t>
            </a:r>
            <a:r>
              <a:rPr lang="en-AU" sz="900" dirty="0">
                <a:latin typeface="Century Gothic" panose="020B0502020202020204" pitchFamily="34" charset="0"/>
                <a:cs typeface="Aharoni" panose="02010803020104030203" pitchFamily="2" charset="-79"/>
              </a:rPr>
              <a:t> y </a:t>
            </a:r>
            <a:r>
              <a:rPr lang="en-AU" sz="900" dirty="0" err="1">
                <a:latin typeface="Century Gothic" panose="020B0502020202020204" pitchFamily="34" charset="0"/>
                <a:cs typeface="Aharoni" panose="02010803020104030203" pitchFamily="2" charset="-79"/>
              </a:rPr>
              <a:t>resolución</a:t>
            </a:r>
            <a:endParaRPr lang="en-AU" sz="900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AU" sz="900" dirty="0">
                <a:latin typeface="Century Gothic" panose="020B0502020202020204" pitchFamily="34" charset="0"/>
                <a:cs typeface="Aharoni" panose="02010803020104030203" pitchFamily="2" charset="-79"/>
              </a:rPr>
              <a:t> - </a:t>
            </a:r>
            <a:r>
              <a:rPr lang="en-AU" sz="900" dirty="0" err="1">
                <a:latin typeface="Century Gothic" panose="020B0502020202020204" pitchFamily="34" charset="0"/>
                <a:cs typeface="Aharoni" panose="02010803020104030203" pitchFamily="2" charset="-79"/>
              </a:rPr>
              <a:t>espacio</a:t>
            </a:r>
            <a:r>
              <a:rPr lang="en-AU" sz="900" dirty="0"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AU" sz="900" dirty="0" err="1">
                <a:latin typeface="Century Gothic" panose="020B0502020202020204" pitchFamily="34" charset="0"/>
                <a:cs typeface="Aharoni" panose="02010803020104030203" pitchFamily="2" charset="-79"/>
              </a:rPr>
              <a:t>en</a:t>
            </a:r>
            <a:r>
              <a:rPr lang="en-AU" sz="900" dirty="0">
                <a:latin typeface="Century Gothic" panose="020B0502020202020204" pitchFamily="34" charset="0"/>
                <a:cs typeface="Aharoni" panose="02010803020104030203" pitchFamily="2" charset="-79"/>
              </a:rPr>
              <a:t> disco </a:t>
            </a:r>
            <a:r>
              <a:rPr lang="en-AU" sz="900" dirty="0" err="1">
                <a:latin typeface="Century Gothic" panose="020B0502020202020204" pitchFamily="34" charset="0"/>
                <a:cs typeface="Aharoni" panose="02010803020104030203" pitchFamily="2" charset="-79"/>
              </a:rPr>
              <a:t>duro</a:t>
            </a:r>
            <a:endParaRPr lang="en-AU" sz="900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algn="ctr"/>
            <a:endParaRPr lang="en-AU" sz="900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8" name="Picture 4" descr="Image result for icono gps">
            <a:extLst>
              <a:ext uri="{FF2B5EF4-FFF2-40B4-BE49-F238E27FC236}">
                <a16:creationId xmlns:a16="http://schemas.microsoft.com/office/drawing/2014/main" id="{35B609C7-72EC-4613-8230-CF0598CE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6908" y="2273189"/>
            <a:ext cx="770764" cy="7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ángulo 108">
            <a:extLst>
              <a:ext uri="{FF2B5EF4-FFF2-40B4-BE49-F238E27FC236}">
                <a16:creationId xmlns:a16="http://schemas.microsoft.com/office/drawing/2014/main" id="{DD8338FB-5D68-4980-8B86-1BB2BEE88D77}"/>
              </a:ext>
            </a:extLst>
          </p:cNvPr>
          <p:cNvSpPr/>
          <p:nvPr/>
        </p:nvSpPr>
        <p:spPr>
          <a:xfrm>
            <a:off x="3545328" y="3246168"/>
            <a:ext cx="2150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00" dirty="0">
                <a:latin typeface="Century Gothic" panose="020B0502020202020204" pitchFamily="34" charset="0"/>
                <a:cs typeface="Aharoni" panose="02010803020104030203" pitchFamily="2" charset="-79"/>
              </a:rPr>
              <a:t>Posición GPS,  fecha </a:t>
            </a:r>
          </a:p>
          <a:p>
            <a:pPr algn="ctr"/>
            <a:r>
              <a:rPr lang="en-AU" sz="900" dirty="0">
                <a:latin typeface="Century Gothic" panose="020B0502020202020204" pitchFamily="34" charset="0"/>
                <a:cs typeface="Aharoni" panose="02010803020104030203" pitchFamily="2" charset="-79"/>
              </a:rPr>
              <a:t>y hora en la imagen</a:t>
            </a:r>
          </a:p>
        </p:txBody>
      </p:sp>
      <p:pic>
        <p:nvPicPr>
          <p:cNvPr id="110" name="Picture 6" descr="Resultado de imagen de CAMARA ICONO NARANJA">
            <a:extLst>
              <a:ext uri="{FF2B5EF4-FFF2-40B4-BE49-F238E27FC236}">
                <a16:creationId xmlns:a16="http://schemas.microsoft.com/office/drawing/2014/main" id="{E85C7C83-FAC3-4A39-A55C-7A1DB07F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2567" y="2105014"/>
            <a:ext cx="1009929" cy="10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ectángulo 110">
            <a:extLst>
              <a:ext uri="{FF2B5EF4-FFF2-40B4-BE49-F238E27FC236}">
                <a16:creationId xmlns:a16="http://schemas.microsoft.com/office/drawing/2014/main" id="{670FB717-38DF-4364-9988-5B6962444CDE}"/>
              </a:ext>
            </a:extLst>
          </p:cNvPr>
          <p:cNvSpPr/>
          <p:nvPr/>
        </p:nvSpPr>
        <p:spPr>
          <a:xfrm>
            <a:off x="5871343" y="1815873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AUTONOMÍA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7562967D-39CB-4082-BCA8-D70A100DB3C6}"/>
              </a:ext>
            </a:extLst>
          </p:cNvPr>
          <p:cNvSpPr/>
          <p:nvPr/>
        </p:nvSpPr>
        <p:spPr>
          <a:xfrm>
            <a:off x="5967311" y="3181563"/>
            <a:ext cx="21134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No necesita conectarse</a:t>
            </a:r>
          </a:p>
          <a:p>
            <a:pPr algn="ctr"/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a ningún otro sistema </a:t>
            </a:r>
          </a:p>
          <a:p>
            <a:pPr algn="ctr"/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del barco.</a:t>
            </a:r>
          </a:p>
        </p:txBody>
      </p:sp>
      <p:pic>
        <p:nvPicPr>
          <p:cNvPr id="113" name="Picture 6" descr="Image result for martillo icono">
            <a:extLst>
              <a:ext uri="{FF2B5EF4-FFF2-40B4-BE49-F238E27FC236}">
                <a16:creationId xmlns:a16="http://schemas.microsoft.com/office/drawing/2014/main" id="{49EF5EDE-FE3E-4F31-836F-63B34E02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2200" y="2220197"/>
            <a:ext cx="654114" cy="6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ángulo 113">
            <a:extLst>
              <a:ext uri="{FF2B5EF4-FFF2-40B4-BE49-F238E27FC236}">
                <a16:creationId xmlns:a16="http://schemas.microsoft.com/office/drawing/2014/main" id="{CC0ABF2A-8C25-4ABD-87D0-71909B276EB6}"/>
              </a:ext>
            </a:extLst>
          </p:cNvPr>
          <p:cNvSpPr/>
          <p:nvPr/>
        </p:nvSpPr>
        <p:spPr>
          <a:xfrm>
            <a:off x="8663386" y="331541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Cámaras INOX</a:t>
            </a:r>
          </a:p>
          <a:p>
            <a:pPr algn="ctr"/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antivandálicas</a:t>
            </a:r>
          </a:p>
        </p:txBody>
      </p:sp>
      <p:pic>
        <p:nvPicPr>
          <p:cNvPr id="115" name="Picture 3">
            <a:extLst>
              <a:ext uri="{FF2B5EF4-FFF2-40B4-BE49-F238E27FC236}">
                <a16:creationId xmlns:a16="http://schemas.microsoft.com/office/drawing/2014/main" id="{998F56B3-DA01-4192-85FE-6D61C7D1F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7214" y="4305629"/>
            <a:ext cx="824972" cy="8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Rectángulo 115">
            <a:extLst>
              <a:ext uri="{FF2B5EF4-FFF2-40B4-BE49-F238E27FC236}">
                <a16:creationId xmlns:a16="http://schemas.microsoft.com/office/drawing/2014/main" id="{BB955403-F8D2-432E-BFC7-29705E60DC86}"/>
              </a:ext>
            </a:extLst>
          </p:cNvPr>
          <p:cNvSpPr/>
          <p:nvPr/>
        </p:nvSpPr>
        <p:spPr>
          <a:xfrm>
            <a:off x="1274238" y="5249725"/>
            <a:ext cx="2150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con DEA </a:t>
            </a:r>
          </a:p>
          <a:p>
            <a:pPr algn="ctr"/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Ahorro coste de comunicaciones </a:t>
            </a:r>
          </a:p>
        </p:txBody>
      </p:sp>
      <p:pic>
        <p:nvPicPr>
          <p:cNvPr id="117" name="Picture 8" descr="Image result for tracking  icono">
            <a:extLst>
              <a:ext uri="{FF2B5EF4-FFF2-40B4-BE49-F238E27FC236}">
                <a16:creationId xmlns:a16="http://schemas.microsoft.com/office/drawing/2014/main" id="{B4DCCF37-623E-4BE1-9590-60FC2730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813" y="4294870"/>
            <a:ext cx="1057035" cy="95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CuadroTexto 117">
            <a:extLst>
              <a:ext uri="{FF2B5EF4-FFF2-40B4-BE49-F238E27FC236}">
                <a16:creationId xmlns:a16="http://schemas.microsoft.com/office/drawing/2014/main" id="{EF416D6D-955C-43C2-9FB2-10C8FEA3DCED}"/>
              </a:ext>
            </a:extLst>
          </p:cNvPr>
          <p:cNvSpPr txBox="1"/>
          <p:nvPr/>
        </p:nvSpPr>
        <p:spPr>
          <a:xfrm>
            <a:off x="4202291" y="3949418"/>
            <a:ext cx="9316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TRACKING </a:t>
            </a: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ADA51737-EC89-491E-AFD3-504385309C21}"/>
              </a:ext>
            </a:extLst>
          </p:cNvPr>
          <p:cNvSpPr/>
          <p:nvPr/>
        </p:nvSpPr>
        <p:spPr>
          <a:xfrm>
            <a:off x="3575399" y="5323040"/>
            <a:ext cx="2150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900" dirty="0">
                <a:latin typeface="Century Gothic" panose="020B0502020202020204" pitchFamily="34" charset="0"/>
                <a:cs typeface="Aharoni" panose="02010803020104030203" pitchFamily="2" charset="-79"/>
              </a:rPr>
              <a:t>Posición del barco</a:t>
            </a:r>
          </a:p>
          <a:p>
            <a:pPr algn="ctr"/>
            <a:r>
              <a:rPr lang="es-ES_tradnl" sz="900" dirty="0">
                <a:latin typeface="Century Gothic" panose="020B0502020202020204" pitchFamily="34" charset="0"/>
                <a:cs typeface="Aharoni" panose="02010803020104030203" pitchFamily="2" charset="-79"/>
              </a:rPr>
              <a:t>cada 10 segundos</a:t>
            </a: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C2BE0CE6-916F-49F6-A722-90A913F2F717}"/>
              </a:ext>
            </a:extLst>
          </p:cNvPr>
          <p:cNvSpPr/>
          <p:nvPr/>
        </p:nvSpPr>
        <p:spPr>
          <a:xfrm>
            <a:off x="8183310" y="3846086"/>
            <a:ext cx="2143125" cy="1907890"/>
          </a:xfrm>
          <a:prstGeom prst="rect">
            <a:avLst/>
          </a:prstGeom>
          <a:solidFill>
            <a:schemeClr val="bg1"/>
          </a:solidFill>
          <a:ln>
            <a:solidFill>
              <a:srgbClr val="608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1" name="Picture 6" descr="C:\Users\aborras\Desktop\path3408-4.png">
            <a:extLst>
              <a:ext uri="{FF2B5EF4-FFF2-40B4-BE49-F238E27FC236}">
                <a16:creationId xmlns:a16="http://schemas.microsoft.com/office/drawing/2014/main" id="{FE03BC7F-B4E1-42E3-A74D-75A2D75E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258" y="4347212"/>
            <a:ext cx="858344" cy="7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0" descr="Related image">
            <a:extLst>
              <a:ext uri="{FF2B5EF4-FFF2-40B4-BE49-F238E27FC236}">
                <a16:creationId xmlns:a16="http://schemas.microsoft.com/office/drawing/2014/main" id="{7F6065E0-1A95-46D9-BD7E-4483AC93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7930" y="4182325"/>
            <a:ext cx="1027599" cy="102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ectángulo 122">
            <a:extLst>
              <a:ext uri="{FF2B5EF4-FFF2-40B4-BE49-F238E27FC236}">
                <a16:creationId xmlns:a16="http://schemas.microsoft.com/office/drawing/2014/main" id="{D2D6EAB3-9DFF-4D8B-B88E-8488E7F1ED46}"/>
              </a:ext>
            </a:extLst>
          </p:cNvPr>
          <p:cNvSpPr/>
          <p:nvPr/>
        </p:nvSpPr>
        <p:spPr>
          <a:xfrm>
            <a:off x="5920275" y="3931679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CENTRALIZADO  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12E7F351-5E7C-4F8F-9AFC-A0F1F78CF8DE}"/>
              </a:ext>
            </a:extLst>
          </p:cNvPr>
          <p:cNvSpPr/>
          <p:nvPr/>
        </p:nvSpPr>
        <p:spPr>
          <a:xfrm>
            <a:off x="5871342" y="5291881"/>
            <a:ext cx="2150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00" dirty="0">
                <a:latin typeface="Century Gothic" panose="020B0502020202020204" pitchFamily="34" charset="0"/>
                <a:cs typeface="Aharoni" panose="02010803020104030203" pitchFamily="2" charset="-79"/>
              </a:rPr>
              <a:t>Gestión </a:t>
            </a:r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conjunta </a:t>
            </a:r>
          </a:p>
          <a:p>
            <a:pPr algn="ctr"/>
            <a:r>
              <a:rPr lang="es-ES" sz="900" dirty="0">
                <a:latin typeface="Century Gothic" panose="020B0502020202020204" pitchFamily="34" charset="0"/>
                <a:cs typeface="Aharoni" panose="02010803020104030203" pitchFamily="2" charset="-79"/>
              </a:rPr>
              <a:t>de todo el sistema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2E7E2803-CD2E-40BB-832F-1153D4D95D14}"/>
              </a:ext>
            </a:extLst>
          </p:cNvPr>
          <p:cNvSpPr/>
          <p:nvPr/>
        </p:nvSpPr>
        <p:spPr>
          <a:xfrm>
            <a:off x="8237379" y="5184541"/>
            <a:ext cx="21509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900" dirty="0">
                <a:latin typeface="Century Gothic" panose="020B0502020202020204" pitchFamily="34" charset="0"/>
                <a:cs typeface="Aharoni" panose="02010803020104030203" pitchFamily="2" charset="-79"/>
              </a:rPr>
              <a:t>Varios niveles de encriptación</a:t>
            </a:r>
          </a:p>
          <a:p>
            <a:pPr algn="ctr"/>
            <a:r>
              <a:rPr lang="es-ES_tradnl" sz="900" dirty="0">
                <a:latin typeface="Century Gothic" panose="020B0502020202020204" pitchFamily="34" charset="0"/>
                <a:cs typeface="Aharoni" panose="02010803020104030203" pitchFamily="2" charset="-79"/>
              </a:rPr>
              <a:t>Baterías ante corte de alimentación 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6DB17DF9-144E-4B54-BC76-A0BC010052DD}"/>
              </a:ext>
            </a:extLst>
          </p:cNvPr>
          <p:cNvSpPr/>
          <p:nvPr/>
        </p:nvSpPr>
        <p:spPr>
          <a:xfrm>
            <a:off x="8204675" y="3912305"/>
            <a:ext cx="2150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b="1" dirty="0">
                <a:latin typeface="Century Gothic" panose="020B0502020202020204" pitchFamily="34" charset="0"/>
                <a:cs typeface="Aharoni" panose="02010803020104030203" pitchFamily="2" charset="-79"/>
              </a:rPr>
              <a:t>SEGURIDAD  </a:t>
            </a:r>
          </a:p>
        </p:txBody>
      </p:sp>
    </p:spTree>
    <p:extLst>
      <p:ext uri="{BB962C8B-B14F-4D97-AF65-F5344CB8AC3E}">
        <p14:creationId xmlns:p14="http://schemas.microsoft.com/office/powerpoint/2010/main" val="22804372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48043</TotalTime>
  <Words>1328</Words>
  <Application>Microsoft Office PowerPoint</Application>
  <PresentationFormat>Panorámica</PresentationFormat>
  <Paragraphs>410</Paragraphs>
  <Slides>33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Candara</vt:lpstr>
      <vt:lpstr>Century Gothic</vt:lpstr>
      <vt:lpstr>Courier New</vt:lpstr>
      <vt:lpstr>Gotham Book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Ainhoa Álvarez-Borrás</dc:creator>
  <cp:lastModifiedBy>Cora</cp:lastModifiedBy>
  <cp:revision>291</cp:revision>
  <cp:lastPrinted>2019-09-12T17:12:53Z</cp:lastPrinted>
  <dcterms:created xsi:type="dcterms:W3CDTF">2017-08-25T10:44:10Z</dcterms:created>
  <dcterms:modified xsi:type="dcterms:W3CDTF">2019-12-03T08:43:55Z</dcterms:modified>
</cp:coreProperties>
</file>